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7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6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5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3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7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0D767-642C-4771-8DD7-794F7C2DC083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55D2-83D5-42B7-8670-CEB2E0F6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5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4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7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8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696" y="123467"/>
            <a:ext cx="108508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5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 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A) Salute – 1 Peter 5:14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B) Serve – Galatians 5:13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C) Share – Romans 12:10</a:t>
            </a:r>
            <a:endParaRPr lang="en-US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61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234" y="407963"/>
            <a:ext cx="11352628" cy="5610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4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Humility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A) Denial – Romans 12:10; Philippians 2:3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B) Dedication – Ephesians 5:21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C) Devotion – John 13:14  </a:t>
            </a:r>
          </a:p>
        </p:txBody>
      </p:sp>
    </p:spTree>
    <p:extLst>
      <p:ext uri="{BB962C8B-B14F-4D97-AF65-F5344CB8AC3E}">
        <p14:creationId xmlns:p14="http://schemas.microsoft.com/office/powerpoint/2010/main" val="39706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234" y="407963"/>
            <a:ext cx="113526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Unity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A) Peace – Mark 9:50; Philippians 2:3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B) Patience – Ephesians 4:2,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C) Perseverance – James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4:11; 5:9, 16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77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1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81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Green</dc:creator>
  <cp:lastModifiedBy>John Painter</cp:lastModifiedBy>
  <cp:revision>4</cp:revision>
  <dcterms:created xsi:type="dcterms:W3CDTF">2017-04-02T13:29:46Z</dcterms:created>
  <dcterms:modified xsi:type="dcterms:W3CDTF">2017-04-02T14:42:52Z</dcterms:modified>
</cp:coreProperties>
</file>