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39CC-D798-440F-B640-A8D4CCAA756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8BD4-0E57-4EEC-B744-2190369F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70" y="4995952"/>
            <a:ext cx="111275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Maiandra GD" panose="020E0502030308020204" pitchFamily="34" charset="0"/>
              </a:rPr>
              <a:t>DISTRACTED</a:t>
            </a:r>
          </a:p>
        </p:txBody>
      </p:sp>
    </p:spTree>
    <p:extLst>
      <p:ext uri="{BB962C8B-B14F-4D97-AF65-F5344CB8AC3E}">
        <p14:creationId xmlns:p14="http://schemas.microsoft.com/office/powerpoint/2010/main" val="126977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1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436097"/>
            <a:ext cx="11718387" cy="592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Recreation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Turmoil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Struggles </a:t>
            </a:r>
          </a:p>
          <a:p>
            <a:pPr marL="914400" indent="-914400">
              <a:lnSpc>
                <a:spcPct val="114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Apathy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7" y="192311"/>
            <a:ext cx="5859010" cy="64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06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5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79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1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4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Maiandra GD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John Painter</cp:lastModifiedBy>
  <cp:revision>6</cp:revision>
  <dcterms:created xsi:type="dcterms:W3CDTF">2017-04-23T13:04:51Z</dcterms:created>
  <dcterms:modified xsi:type="dcterms:W3CDTF">2017-04-23T15:14:52Z</dcterms:modified>
</cp:coreProperties>
</file>