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B1B0-2DA9-45D4-9002-F29402D4B53A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EBC2-292C-4A84-B8F1-9C1DF707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9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234" y="98474"/>
            <a:ext cx="11352628" cy="608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Forgiveness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 Experience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C) Empathy</a:t>
            </a:r>
          </a:p>
        </p:txBody>
      </p:sp>
    </p:spTree>
    <p:extLst>
      <p:ext uri="{BB962C8B-B14F-4D97-AF65-F5344CB8AC3E}">
        <p14:creationId xmlns:p14="http://schemas.microsoft.com/office/powerpoint/2010/main" val="7977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167" y="0"/>
            <a:ext cx="11352628" cy="608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Place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Path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C) Promise</a:t>
            </a:r>
          </a:p>
        </p:txBody>
      </p:sp>
    </p:spTree>
    <p:extLst>
      <p:ext uri="{BB962C8B-B14F-4D97-AF65-F5344CB8AC3E}">
        <p14:creationId xmlns:p14="http://schemas.microsoft.com/office/powerpoint/2010/main" val="30738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3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166" y="168812"/>
            <a:ext cx="11352628" cy="608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Rest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 Reward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C) Reunion</a:t>
            </a:r>
          </a:p>
        </p:txBody>
      </p:sp>
    </p:spTree>
    <p:extLst>
      <p:ext uri="{BB962C8B-B14F-4D97-AF65-F5344CB8AC3E}">
        <p14:creationId xmlns:p14="http://schemas.microsoft.com/office/powerpoint/2010/main" val="36877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4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John Painter</cp:lastModifiedBy>
  <cp:revision>3</cp:revision>
  <dcterms:created xsi:type="dcterms:W3CDTF">2017-04-16T14:24:25Z</dcterms:created>
  <dcterms:modified xsi:type="dcterms:W3CDTF">2017-04-23T14:15:51Z</dcterms:modified>
</cp:coreProperties>
</file>