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6373-3ED3-4813-AEB5-C8E4B45D675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8529-FA93-4DA5-B7A0-787BC7E01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95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0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72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0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5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1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59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8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80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2</cp:revision>
  <dcterms:created xsi:type="dcterms:W3CDTF">2016-11-13T22:53:39Z</dcterms:created>
  <dcterms:modified xsi:type="dcterms:W3CDTF">2016-11-13T22:56:29Z</dcterms:modified>
</cp:coreProperties>
</file>