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2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8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5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4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1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42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2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9075-62C1-4738-89C4-A94B06E7676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9668-0C04-468E-8715-77A56DA56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86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Green</dc:creator>
  <cp:lastModifiedBy>Jeremy Green</cp:lastModifiedBy>
  <cp:revision>1</cp:revision>
  <dcterms:created xsi:type="dcterms:W3CDTF">2016-10-09T14:26:09Z</dcterms:created>
  <dcterms:modified xsi:type="dcterms:W3CDTF">2016-10-09T14:26:19Z</dcterms:modified>
</cp:coreProperties>
</file>