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9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5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91CF-3A07-4B86-9EAE-11696AD24B3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0A31-4621-40BF-A478-AC83302F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9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72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0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08" y="570015"/>
            <a:ext cx="101652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TULIP</a:t>
            </a:r>
          </a:p>
          <a:p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 - Total Depravity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 - Unconditional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 - Limited Atonement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 -  Irresistible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 - Perseverance of Saints </a:t>
            </a:r>
            <a:endParaRPr lang="en-US" sz="5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8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33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9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John Painter</cp:lastModifiedBy>
  <cp:revision>4</cp:revision>
  <dcterms:created xsi:type="dcterms:W3CDTF">2016-08-07T19:47:40Z</dcterms:created>
  <dcterms:modified xsi:type="dcterms:W3CDTF">2016-08-07T22:32:26Z</dcterms:modified>
</cp:coreProperties>
</file>