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2F8E8-7113-425A-B399-EC28A2002F65}" type="datetimeFigureOut">
              <a:rPr lang="en-US" smtClean="0"/>
              <a:t>7/3/2016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3F31B-63E8-4ACB-A5B3-C95DA7D07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288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2F8E8-7113-425A-B399-EC28A2002F65}" type="datetimeFigureOut">
              <a:rPr lang="en-US" smtClean="0"/>
              <a:t>7/3/2016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3F31B-63E8-4ACB-A5B3-C95DA7D07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49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2F8E8-7113-425A-B399-EC28A2002F65}" type="datetimeFigureOut">
              <a:rPr lang="en-US" smtClean="0"/>
              <a:t>7/3/2016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3F31B-63E8-4ACB-A5B3-C95DA7D07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50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2F8E8-7113-425A-B399-EC28A2002F65}" type="datetimeFigureOut">
              <a:rPr lang="en-US" smtClean="0"/>
              <a:t>7/3/2016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3F31B-63E8-4ACB-A5B3-C95DA7D07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834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2F8E8-7113-425A-B399-EC28A2002F65}" type="datetimeFigureOut">
              <a:rPr lang="en-US" smtClean="0"/>
              <a:t>7/3/2016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3F31B-63E8-4ACB-A5B3-C95DA7D07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015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2F8E8-7113-425A-B399-EC28A2002F65}" type="datetimeFigureOut">
              <a:rPr lang="en-US" smtClean="0"/>
              <a:t>7/3/2016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3F31B-63E8-4ACB-A5B3-C95DA7D07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521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2F8E8-7113-425A-B399-EC28A2002F65}" type="datetimeFigureOut">
              <a:rPr lang="en-US" smtClean="0"/>
              <a:t>7/3/2016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3F31B-63E8-4ACB-A5B3-C95DA7D07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70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2F8E8-7113-425A-B399-EC28A2002F65}" type="datetimeFigureOut">
              <a:rPr lang="en-US" smtClean="0"/>
              <a:t>7/3/2016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3F31B-63E8-4ACB-A5B3-C95DA7D07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568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2F8E8-7113-425A-B399-EC28A2002F65}" type="datetimeFigureOut">
              <a:rPr lang="en-US" smtClean="0"/>
              <a:t>7/3/2016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3F31B-63E8-4ACB-A5B3-C95DA7D07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793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2F8E8-7113-425A-B399-EC28A2002F65}" type="datetimeFigureOut">
              <a:rPr lang="en-US" smtClean="0"/>
              <a:t>7/3/2016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3F31B-63E8-4ACB-A5B3-C95DA7D07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329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2F8E8-7113-425A-B399-EC28A2002F65}" type="datetimeFigureOut">
              <a:rPr lang="en-US" smtClean="0"/>
              <a:t>7/3/2016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3F31B-63E8-4ACB-A5B3-C95DA7D07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37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2F8E8-7113-425A-B399-EC28A2002F65}" type="datetimeFigureOut">
              <a:rPr lang="en-US" smtClean="0"/>
              <a:t>7/3/2016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3F31B-63E8-4ACB-A5B3-C95DA7D07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966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9976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233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856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2416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7728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733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172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6515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082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778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4049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9404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1" y="534769"/>
            <a:ext cx="10519749" cy="586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315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0</Words>
  <Application>Microsoft Office PowerPoint</Application>
  <PresentationFormat>Widescreen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Jeremy Green</dc:creator>
  <cp:lastModifiedBy>Jeremy Green</cp:lastModifiedBy>
  <cp:revision>3</cp:revision>
  <dcterms:created xsi:type="dcterms:W3CDTF">2016-07-03T05:27:20Z</dcterms:created>
  <dcterms:modified xsi:type="dcterms:W3CDTF">2016-07-03T13:37:14Z</dcterms:modified>
</cp:coreProperties>
</file>