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5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F5BB-B3C3-4E45-9422-4837CCC6DC5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D5A8-3C1E-4C22-8322-8DD06ABC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04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52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05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8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12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3"/>
          <a:stretch/>
        </p:blipFill>
        <p:spPr>
          <a:xfrm>
            <a:off x="0" y="956602"/>
            <a:ext cx="12194199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1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25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3</cp:revision>
  <dcterms:created xsi:type="dcterms:W3CDTF">2016-06-26T05:43:30Z</dcterms:created>
  <dcterms:modified xsi:type="dcterms:W3CDTF">2016-06-26T14:20:02Z</dcterms:modified>
</cp:coreProperties>
</file>