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412C-7031-4903-B0D5-E0B596FA6A1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3895-337D-4BA7-836F-16252816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412C-7031-4903-B0D5-E0B596FA6A1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3895-337D-4BA7-836F-16252816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2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412C-7031-4903-B0D5-E0B596FA6A1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3895-337D-4BA7-836F-16252816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9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412C-7031-4903-B0D5-E0B596FA6A1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3895-337D-4BA7-836F-16252816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8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412C-7031-4903-B0D5-E0B596FA6A1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3895-337D-4BA7-836F-16252816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7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412C-7031-4903-B0D5-E0B596FA6A1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3895-337D-4BA7-836F-16252816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1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412C-7031-4903-B0D5-E0B596FA6A1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3895-337D-4BA7-836F-16252816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412C-7031-4903-B0D5-E0B596FA6A1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3895-337D-4BA7-836F-16252816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412C-7031-4903-B0D5-E0B596FA6A1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3895-337D-4BA7-836F-16252816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412C-7031-4903-B0D5-E0B596FA6A1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3895-337D-4BA7-836F-16252816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0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412C-7031-4903-B0D5-E0B596FA6A1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3895-337D-4BA7-836F-16252816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7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9412C-7031-4903-B0D5-E0B596FA6A1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3895-337D-4BA7-836F-16252816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73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21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32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8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90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16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05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37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626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Green</dc:creator>
  <cp:lastModifiedBy>Jeremy Green</cp:lastModifiedBy>
  <cp:revision>10</cp:revision>
  <dcterms:created xsi:type="dcterms:W3CDTF">2016-02-12T15:27:52Z</dcterms:created>
  <dcterms:modified xsi:type="dcterms:W3CDTF">2016-02-12T16:44:06Z</dcterms:modified>
</cp:coreProperties>
</file>