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5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0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7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8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5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8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81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6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A496-B741-4F4D-9C6F-70346E8401DE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45BD6-104F-46EE-9944-D86AB997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BE45-515C-4B3D-B364-2F4B540A02EF}" type="datetimeFigureOut">
              <a:rPr lang="en-US" smtClean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1183-67C9-4BCE-90F9-3640C4748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7" y="215533"/>
            <a:ext cx="11441547" cy="394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8145" y="4156365"/>
            <a:ext cx="10349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“From Heartache to Hope”</a:t>
            </a:r>
            <a:endParaRPr lang="en-US" sz="8000" b="1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5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2" y="1205346"/>
            <a:ext cx="10761148" cy="541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2382" y="179332"/>
            <a:ext cx="1076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Face the Journey </a:t>
            </a:r>
            <a:r>
              <a:rPr lang="en-US" sz="5400" b="1" kern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Courageously!  </a:t>
            </a:r>
            <a:endParaRPr lang="en-US" sz="54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9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5" y="1182708"/>
            <a:ext cx="9878290" cy="559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131619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Trust God On the Journey!</a:t>
            </a:r>
            <a:endParaRPr lang="en-US" sz="56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2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302327"/>
            <a:ext cx="10751127" cy="539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187037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Don’t Walk Alone!</a:t>
            </a:r>
            <a:endParaRPr lang="en-US" sz="56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239253"/>
            <a:ext cx="10695710" cy="535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7620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Don’t Fear the Conclusion</a:t>
            </a:r>
            <a:endParaRPr lang="en-US" sz="56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3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Palatino Linotype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2</cp:revision>
  <dcterms:created xsi:type="dcterms:W3CDTF">2016-01-03T22:06:19Z</dcterms:created>
  <dcterms:modified xsi:type="dcterms:W3CDTF">2016-01-03T22:10:46Z</dcterms:modified>
</cp:coreProperties>
</file>