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0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08DD-DEDC-419C-A847-F47961983BF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7203-91BA-4D04-93FA-9BE2C59A7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95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6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6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4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35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85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4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1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5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Jeremy Green</cp:lastModifiedBy>
  <cp:revision>3</cp:revision>
  <dcterms:created xsi:type="dcterms:W3CDTF">2016-05-22T12:15:35Z</dcterms:created>
  <dcterms:modified xsi:type="dcterms:W3CDTF">2016-05-22T12:19:17Z</dcterms:modified>
</cp:coreProperties>
</file>