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38" y="48"/>
      </p:cViewPr>
      <p:guideLst/>
    </p:cSldViewPr>
  </p:slideViewPr>
  <p:notesTextViewPr>
    <p:cViewPr>
      <p:scale>
        <a:sx n="1" d="1"/>
        <a:sy n="1" d="1"/>
      </p:scale>
      <p:origin x="0" y="0"/>
    </p:cViewPr>
  </p:notesTextViewPr>
  <p:sorterViewPr>
    <p:cViewPr>
      <p:scale>
        <a:sx n="100" d="100"/>
        <a:sy n="100" d="100"/>
      </p:scale>
      <p:origin x="0" y="-50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786EF4-001E-4AB6-BA16-D3A8C5C706C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808DE-976C-46D7-BE73-9C4774AA8687}" type="slidenum">
              <a:rPr lang="en-US" smtClean="0"/>
              <a:t>‹#›</a:t>
            </a:fld>
            <a:endParaRPr lang="en-US"/>
          </a:p>
        </p:txBody>
      </p:sp>
    </p:spTree>
    <p:extLst>
      <p:ext uri="{BB962C8B-B14F-4D97-AF65-F5344CB8AC3E}">
        <p14:creationId xmlns:p14="http://schemas.microsoft.com/office/powerpoint/2010/main" val="939975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86EF4-001E-4AB6-BA16-D3A8C5C706C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808DE-976C-46D7-BE73-9C4774AA8687}" type="slidenum">
              <a:rPr lang="en-US" smtClean="0"/>
              <a:t>‹#›</a:t>
            </a:fld>
            <a:endParaRPr lang="en-US"/>
          </a:p>
        </p:txBody>
      </p:sp>
    </p:spTree>
    <p:extLst>
      <p:ext uri="{BB962C8B-B14F-4D97-AF65-F5344CB8AC3E}">
        <p14:creationId xmlns:p14="http://schemas.microsoft.com/office/powerpoint/2010/main" val="429031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86EF4-001E-4AB6-BA16-D3A8C5C706C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808DE-976C-46D7-BE73-9C4774AA8687}" type="slidenum">
              <a:rPr lang="en-US" smtClean="0"/>
              <a:t>‹#›</a:t>
            </a:fld>
            <a:endParaRPr lang="en-US"/>
          </a:p>
        </p:txBody>
      </p:sp>
    </p:spTree>
    <p:extLst>
      <p:ext uri="{BB962C8B-B14F-4D97-AF65-F5344CB8AC3E}">
        <p14:creationId xmlns:p14="http://schemas.microsoft.com/office/powerpoint/2010/main" val="3831788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a:p>
        </p:txBody>
      </p:sp>
      <p:sp>
        <p:nvSpPr>
          <p:cNvPr id="9" name="Title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C7F3DF1-DC42-4D32-8C22-E2A64340A3E0}" type="datetimeFigureOut">
              <a:rPr lang="en-US" smtClean="0"/>
              <a:t>1/17/2016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BDEC3C6-3C2C-46FC-AB68-A50EC0736A01}" type="slidenum">
              <a:rPr lang="en-US" smtClean="0"/>
              <a:t>‹#›</a:t>
            </a:fld>
            <a:endParaRPr lang="en-US"/>
          </a:p>
        </p:txBody>
      </p:sp>
    </p:spTree>
    <p:extLst>
      <p:ext uri="{BB962C8B-B14F-4D97-AF65-F5344CB8AC3E}">
        <p14:creationId xmlns:p14="http://schemas.microsoft.com/office/powerpoint/2010/main" val="359975026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7F3DF1-DC42-4D32-8C22-E2A64340A3E0}"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EC3C6-3C2C-46FC-AB68-A50EC0736A01}" type="slidenum">
              <a:rPr lang="en-US" smtClean="0"/>
              <a:t>‹#›</a:t>
            </a:fld>
            <a:endParaRPr lang="en-US"/>
          </a:p>
        </p:txBody>
      </p:sp>
    </p:spTree>
    <p:extLst>
      <p:ext uri="{BB962C8B-B14F-4D97-AF65-F5344CB8AC3E}">
        <p14:creationId xmlns:p14="http://schemas.microsoft.com/office/powerpoint/2010/main" val="4118140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C7F3DF1-DC42-4D32-8C22-E2A64340A3E0}"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EC3C6-3C2C-46FC-AB68-A50EC0736A01}" type="slidenum">
              <a:rPr lang="en-US" smtClean="0"/>
              <a:t>‹#›</a:t>
            </a:fld>
            <a:endParaRPr lang="en-US"/>
          </a:p>
        </p:txBody>
      </p:sp>
    </p:spTree>
    <p:extLst>
      <p:ext uri="{BB962C8B-B14F-4D97-AF65-F5344CB8AC3E}">
        <p14:creationId xmlns:p14="http://schemas.microsoft.com/office/powerpoint/2010/main" val="117725274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C7F3DF1-DC42-4D32-8C22-E2A64340A3E0}"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EC3C6-3C2C-46FC-AB68-A50EC0736A01}" type="slidenum">
              <a:rPr lang="en-US" smtClean="0"/>
              <a:t>‹#›</a:t>
            </a:fld>
            <a:endParaRPr lang="en-US"/>
          </a:p>
        </p:txBody>
      </p:sp>
    </p:spTree>
    <p:extLst>
      <p:ext uri="{BB962C8B-B14F-4D97-AF65-F5344CB8AC3E}">
        <p14:creationId xmlns:p14="http://schemas.microsoft.com/office/powerpoint/2010/main" val="3021241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C7F3DF1-DC42-4D32-8C22-E2A64340A3E0}"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DEC3C6-3C2C-46FC-AB68-A50EC0736A01}" type="slidenum">
              <a:rPr lang="en-US" smtClean="0"/>
              <a:t>‹#›</a:t>
            </a:fld>
            <a:endParaRPr lang="en-US"/>
          </a:p>
        </p:txBody>
      </p:sp>
    </p:spTree>
    <p:extLst>
      <p:ext uri="{BB962C8B-B14F-4D97-AF65-F5344CB8AC3E}">
        <p14:creationId xmlns:p14="http://schemas.microsoft.com/office/powerpoint/2010/main" val="1892937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C7F3DF1-DC42-4D32-8C22-E2A64340A3E0}" type="datetimeFigureOut">
              <a:rPr lang="en-US" smtClean="0"/>
              <a:t>1/17/2016</a:t>
            </a:fld>
            <a:endParaRPr lang="en-US"/>
          </a:p>
        </p:txBody>
      </p:sp>
      <p:sp>
        <p:nvSpPr>
          <p:cNvPr id="8" name="Slide Number Placeholder 7"/>
          <p:cNvSpPr>
            <a:spLocks noGrp="1"/>
          </p:cNvSpPr>
          <p:nvPr>
            <p:ph type="sldNum" sz="quarter" idx="11"/>
          </p:nvPr>
        </p:nvSpPr>
        <p:spPr/>
        <p:txBody>
          <a:bodyPr/>
          <a:lstStyle/>
          <a:p>
            <a:fld id="{2BDEC3C6-3C2C-46FC-AB68-A50EC0736A0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706371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F3DF1-DC42-4D32-8C22-E2A64340A3E0}" type="datetimeFigureOut">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DEC3C6-3C2C-46FC-AB68-A50EC0736A01}" type="slidenum">
              <a:rPr lang="en-US" smtClean="0"/>
              <a:t>‹#›</a:t>
            </a:fld>
            <a:endParaRPr lang="en-US"/>
          </a:p>
        </p:txBody>
      </p:sp>
    </p:spTree>
    <p:extLst>
      <p:ext uri="{BB962C8B-B14F-4D97-AF65-F5344CB8AC3E}">
        <p14:creationId xmlns:p14="http://schemas.microsoft.com/office/powerpoint/2010/main" val="2363217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C7F3DF1-DC42-4D32-8C22-E2A64340A3E0}"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875264" y="6422065"/>
            <a:ext cx="1016000" cy="365125"/>
          </a:xfrm>
        </p:spPr>
        <p:txBody>
          <a:bodyPr/>
          <a:lstStyle/>
          <a:p>
            <a:fld id="{2BDEC3C6-3C2C-46FC-AB68-A50EC0736A01}" type="slidenum">
              <a:rPr lang="en-US" smtClean="0"/>
              <a:t>‹#›</a:t>
            </a:fld>
            <a:endParaRPr lang="en-US"/>
          </a:p>
        </p:txBody>
      </p:sp>
    </p:spTree>
    <p:extLst>
      <p:ext uri="{BB962C8B-B14F-4D97-AF65-F5344CB8AC3E}">
        <p14:creationId xmlns:p14="http://schemas.microsoft.com/office/powerpoint/2010/main" val="182187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86EF4-001E-4AB6-BA16-D3A8C5C706C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808DE-976C-46D7-BE73-9C4774AA8687}" type="slidenum">
              <a:rPr lang="en-US" smtClean="0"/>
              <a:t>‹#›</a:t>
            </a:fld>
            <a:endParaRPr lang="en-US"/>
          </a:p>
        </p:txBody>
      </p:sp>
    </p:spTree>
    <p:extLst>
      <p:ext uri="{BB962C8B-B14F-4D97-AF65-F5344CB8AC3E}">
        <p14:creationId xmlns:p14="http://schemas.microsoft.com/office/powerpoint/2010/main" val="205824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09600" y="6422065"/>
            <a:ext cx="2844800" cy="365125"/>
          </a:xfrm>
        </p:spPr>
        <p:txBody>
          <a:bodyPr/>
          <a:lstStyle/>
          <a:p>
            <a:fld id="{3C7F3DF1-DC42-4D32-8C22-E2A64340A3E0}"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EC3C6-3C2C-46FC-AB68-A50EC0736A01}" type="slidenum">
              <a:rPr lang="en-US" smtClean="0"/>
              <a:t>‹#›</a:t>
            </a:fld>
            <a:endParaRPr lang="en-US"/>
          </a:p>
        </p:txBody>
      </p:sp>
    </p:spTree>
    <p:extLst>
      <p:ext uri="{BB962C8B-B14F-4D97-AF65-F5344CB8AC3E}">
        <p14:creationId xmlns:p14="http://schemas.microsoft.com/office/powerpoint/2010/main" val="1341183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7F3DF1-DC42-4D32-8C22-E2A64340A3E0}"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EC3C6-3C2C-46FC-AB68-A50EC0736A01}" type="slidenum">
              <a:rPr lang="en-US" smtClean="0"/>
              <a:t>‹#›</a:t>
            </a:fld>
            <a:endParaRPr lang="en-US"/>
          </a:p>
        </p:txBody>
      </p:sp>
    </p:spTree>
    <p:extLst>
      <p:ext uri="{BB962C8B-B14F-4D97-AF65-F5344CB8AC3E}">
        <p14:creationId xmlns:p14="http://schemas.microsoft.com/office/powerpoint/2010/main" val="3130810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7F3DF1-DC42-4D32-8C22-E2A64340A3E0}"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EC3C6-3C2C-46FC-AB68-A50EC0736A01}" type="slidenum">
              <a:rPr lang="en-US" smtClean="0"/>
              <a:t>‹#›</a:t>
            </a:fld>
            <a:endParaRPr lang="en-US"/>
          </a:p>
        </p:txBody>
      </p:sp>
    </p:spTree>
    <p:extLst>
      <p:ext uri="{BB962C8B-B14F-4D97-AF65-F5344CB8AC3E}">
        <p14:creationId xmlns:p14="http://schemas.microsoft.com/office/powerpoint/2010/main" val="1022567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893FE338-5C53-4C48-A724-1B1D34145E56}" type="datetimeFigureOut">
              <a:rPr lang="en-US" smtClean="0"/>
              <a:t>1/17/2016</a:t>
            </a:fld>
            <a:endParaRPr lang="en-US"/>
          </a:p>
        </p:txBody>
      </p:sp>
      <p:sp>
        <p:nvSpPr>
          <p:cNvPr id="17" name="Slide Number Placeholder 16"/>
          <p:cNvSpPr>
            <a:spLocks noGrp="1"/>
          </p:cNvSpPr>
          <p:nvPr>
            <p:ph type="sldNum" sz="quarter" idx="11"/>
          </p:nvPr>
        </p:nvSpPr>
        <p:spPr/>
        <p:txBody>
          <a:bodyPr/>
          <a:lstStyle/>
          <a:p>
            <a:fld id="{26795E78-989D-42FA-B56A-D143488E5B84}"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101291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893FE338-5C53-4C48-A724-1B1D34145E56}" type="datetimeFigureOut">
              <a:rPr lang="en-US" smtClean="0"/>
              <a:t>1/17/2016</a:t>
            </a:fld>
            <a:endParaRPr lang="en-US"/>
          </a:p>
        </p:txBody>
      </p:sp>
      <p:sp>
        <p:nvSpPr>
          <p:cNvPr id="12" name="Slide Number Placeholder 11"/>
          <p:cNvSpPr>
            <a:spLocks noGrp="1"/>
          </p:cNvSpPr>
          <p:nvPr>
            <p:ph type="sldNum" sz="quarter" idx="15"/>
          </p:nvPr>
        </p:nvSpPr>
        <p:spPr/>
        <p:txBody>
          <a:bodyPr/>
          <a:lstStyle/>
          <a:p>
            <a:fld id="{26795E78-989D-42FA-B56A-D143488E5B84}"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4075885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893FE338-5C53-4C48-A724-1B1D34145E56}" type="datetimeFigureOut">
              <a:rPr lang="en-US" smtClean="0"/>
              <a:t>1/17/2016</a:t>
            </a:fld>
            <a:endParaRPr lang="en-US"/>
          </a:p>
        </p:txBody>
      </p:sp>
      <p:sp>
        <p:nvSpPr>
          <p:cNvPr id="14" name="Slide Number Placeholder 13"/>
          <p:cNvSpPr>
            <a:spLocks noGrp="1"/>
          </p:cNvSpPr>
          <p:nvPr>
            <p:ph type="sldNum" sz="quarter" idx="11"/>
          </p:nvPr>
        </p:nvSpPr>
        <p:spPr/>
        <p:txBody>
          <a:bodyPr/>
          <a:lstStyle/>
          <a:p>
            <a:fld id="{26795E78-989D-42FA-B56A-D143488E5B84}"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25036320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893FE338-5C53-4C48-A724-1B1D34145E56}" type="datetimeFigureOut">
              <a:rPr lang="en-US" smtClean="0"/>
              <a:t>1/17/2016</a:t>
            </a:fld>
            <a:endParaRPr lang="en-US"/>
          </a:p>
        </p:txBody>
      </p:sp>
      <p:sp>
        <p:nvSpPr>
          <p:cNvPr id="12" name="Slide Number Placeholder 11"/>
          <p:cNvSpPr>
            <a:spLocks noGrp="1"/>
          </p:cNvSpPr>
          <p:nvPr>
            <p:ph type="sldNum" sz="quarter" idx="16"/>
          </p:nvPr>
        </p:nvSpPr>
        <p:spPr/>
        <p:txBody>
          <a:bodyPr/>
          <a:lstStyle/>
          <a:p>
            <a:fld id="{26795E78-989D-42FA-B56A-D143488E5B84}"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2423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893FE338-5C53-4C48-A724-1B1D34145E56}" type="datetimeFigureOut">
              <a:rPr lang="en-US" smtClean="0"/>
              <a:t>1/17/2016</a:t>
            </a:fld>
            <a:endParaRPr lang="en-US"/>
          </a:p>
        </p:txBody>
      </p:sp>
      <p:sp>
        <p:nvSpPr>
          <p:cNvPr id="12" name="Slide Number Placeholder 11"/>
          <p:cNvSpPr>
            <a:spLocks noGrp="1"/>
          </p:cNvSpPr>
          <p:nvPr>
            <p:ph type="sldNum" sz="quarter" idx="17"/>
          </p:nvPr>
        </p:nvSpPr>
        <p:spPr/>
        <p:txBody>
          <a:bodyPr/>
          <a:lstStyle/>
          <a:p>
            <a:fld id="{26795E78-989D-42FA-B56A-D143488E5B84}"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3869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893FE338-5C53-4C48-A724-1B1D34145E56}" type="datetimeFigureOut">
              <a:rPr lang="en-US" smtClean="0"/>
              <a:t>1/17/2016</a:t>
            </a:fld>
            <a:endParaRPr lang="en-US"/>
          </a:p>
        </p:txBody>
      </p:sp>
      <p:sp>
        <p:nvSpPr>
          <p:cNvPr id="16" name="Slide Number Placeholder 15"/>
          <p:cNvSpPr>
            <a:spLocks noGrp="1"/>
          </p:cNvSpPr>
          <p:nvPr>
            <p:ph type="sldNum" sz="quarter" idx="11"/>
          </p:nvPr>
        </p:nvSpPr>
        <p:spPr/>
        <p:txBody>
          <a:bodyPr/>
          <a:lstStyle/>
          <a:p>
            <a:fld id="{26795E78-989D-42FA-B56A-D143488E5B8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040047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93FE338-5C53-4C48-A724-1B1D34145E56}" type="datetimeFigureOut">
              <a:rPr lang="en-US" smtClean="0"/>
              <a:t>1/17/2016</a:t>
            </a:fld>
            <a:endParaRPr lang="en-US"/>
          </a:p>
        </p:txBody>
      </p:sp>
      <p:sp>
        <p:nvSpPr>
          <p:cNvPr id="8" name="Slide Number Placeholder 7"/>
          <p:cNvSpPr>
            <a:spLocks noGrp="1"/>
          </p:cNvSpPr>
          <p:nvPr>
            <p:ph type="sldNum" sz="quarter" idx="11"/>
          </p:nvPr>
        </p:nvSpPr>
        <p:spPr/>
        <p:txBody>
          <a:bodyPr/>
          <a:lstStyle/>
          <a:p>
            <a:fld id="{26795E78-989D-42FA-B56A-D143488E5B8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21128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786EF4-001E-4AB6-BA16-D3A8C5C706C7}"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808DE-976C-46D7-BE73-9C4774AA8687}" type="slidenum">
              <a:rPr lang="en-US" smtClean="0"/>
              <a:t>‹#›</a:t>
            </a:fld>
            <a:endParaRPr lang="en-US"/>
          </a:p>
        </p:txBody>
      </p:sp>
    </p:spTree>
    <p:extLst>
      <p:ext uri="{BB962C8B-B14F-4D97-AF65-F5344CB8AC3E}">
        <p14:creationId xmlns:p14="http://schemas.microsoft.com/office/powerpoint/2010/main" val="3404912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893FE338-5C53-4C48-A724-1B1D34145E56}" type="datetimeFigureOut">
              <a:rPr lang="en-US" smtClean="0"/>
              <a:t>1/17/2016</a:t>
            </a:fld>
            <a:endParaRPr lang="en-US"/>
          </a:p>
        </p:txBody>
      </p:sp>
      <p:sp>
        <p:nvSpPr>
          <p:cNvPr id="19" name="Slide Number Placeholder 18"/>
          <p:cNvSpPr>
            <a:spLocks noGrp="1"/>
          </p:cNvSpPr>
          <p:nvPr>
            <p:ph type="sldNum" sz="quarter" idx="16"/>
          </p:nvPr>
        </p:nvSpPr>
        <p:spPr/>
        <p:txBody>
          <a:bodyPr/>
          <a:lstStyle/>
          <a:p>
            <a:fld id="{26795E78-989D-42FA-B56A-D143488E5B84}"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3791464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893FE338-5C53-4C48-A724-1B1D34145E56}" type="datetimeFigureOut">
              <a:rPr lang="en-US" smtClean="0"/>
              <a:t>1/17/2016</a:t>
            </a:fld>
            <a:endParaRPr lang="en-US"/>
          </a:p>
        </p:txBody>
      </p:sp>
      <p:sp>
        <p:nvSpPr>
          <p:cNvPr id="14" name="Slide Number Placeholder 13"/>
          <p:cNvSpPr>
            <a:spLocks noGrp="1"/>
          </p:cNvSpPr>
          <p:nvPr>
            <p:ph type="sldNum" sz="quarter" idx="15"/>
          </p:nvPr>
        </p:nvSpPr>
        <p:spPr>
          <a:xfrm>
            <a:off x="5384800" y="6172200"/>
            <a:ext cx="1422400" cy="304800"/>
          </a:xfrm>
        </p:spPr>
        <p:txBody>
          <a:bodyPr/>
          <a:lstStyle/>
          <a:p>
            <a:fld id="{26795E78-989D-42FA-B56A-D143488E5B84}" type="slidenum">
              <a:rPr lang="en-US" smtClean="0"/>
              <a:t>‹#›</a:t>
            </a:fld>
            <a:endParaRPr lang="en-US"/>
          </a:p>
        </p:txBody>
      </p:sp>
      <p:sp>
        <p:nvSpPr>
          <p:cNvPr id="15" name="Footer Placeholder 14"/>
          <p:cNvSpPr>
            <a:spLocks noGrp="1"/>
          </p:cNvSpPr>
          <p:nvPr>
            <p:ph type="ftr" sz="quarter" idx="16"/>
          </p:nvPr>
        </p:nvSpPr>
        <p:spPr>
          <a:xfrm>
            <a:off x="1930400" y="6486525"/>
            <a:ext cx="8331200" cy="292100"/>
          </a:xfrm>
        </p:spPr>
        <p:txBody>
          <a:bodyPr/>
          <a:lstStyle/>
          <a:p>
            <a:endParaRPr lang="en-US"/>
          </a:p>
        </p:txBody>
      </p:sp>
    </p:spTree>
    <p:extLst>
      <p:ext uri="{BB962C8B-B14F-4D97-AF65-F5344CB8AC3E}">
        <p14:creationId xmlns:p14="http://schemas.microsoft.com/office/powerpoint/2010/main" val="812541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FE338-5C53-4C48-A724-1B1D34145E56}"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95E78-989D-42FA-B56A-D143488E5B84}" type="slidenum">
              <a:rPr lang="en-US" smtClean="0"/>
              <a:t>‹#›</a:t>
            </a:fld>
            <a:endParaRPr lang="en-US"/>
          </a:p>
        </p:txBody>
      </p:sp>
    </p:spTree>
    <p:extLst>
      <p:ext uri="{BB962C8B-B14F-4D97-AF65-F5344CB8AC3E}">
        <p14:creationId xmlns:p14="http://schemas.microsoft.com/office/powerpoint/2010/main" val="1050571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FE338-5C53-4C48-A724-1B1D34145E56}"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95E78-989D-42FA-B56A-D143488E5B84}" type="slidenum">
              <a:rPr lang="en-US" smtClean="0"/>
              <a:t>‹#›</a:t>
            </a:fld>
            <a:endParaRPr lang="en-US"/>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2064865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786EF4-001E-4AB6-BA16-D3A8C5C706C7}"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808DE-976C-46D7-BE73-9C4774AA8687}" type="slidenum">
              <a:rPr lang="en-US" smtClean="0"/>
              <a:t>‹#›</a:t>
            </a:fld>
            <a:endParaRPr lang="en-US"/>
          </a:p>
        </p:txBody>
      </p:sp>
    </p:spTree>
    <p:extLst>
      <p:ext uri="{BB962C8B-B14F-4D97-AF65-F5344CB8AC3E}">
        <p14:creationId xmlns:p14="http://schemas.microsoft.com/office/powerpoint/2010/main" val="399036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786EF4-001E-4AB6-BA16-D3A8C5C706C7}"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9808DE-976C-46D7-BE73-9C4774AA8687}" type="slidenum">
              <a:rPr lang="en-US" smtClean="0"/>
              <a:t>‹#›</a:t>
            </a:fld>
            <a:endParaRPr lang="en-US"/>
          </a:p>
        </p:txBody>
      </p:sp>
    </p:spTree>
    <p:extLst>
      <p:ext uri="{BB962C8B-B14F-4D97-AF65-F5344CB8AC3E}">
        <p14:creationId xmlns:p14="http://schemas.microsoft.com/office/powerpoint/2010/main" val="784433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786EF4-001E-4AB6-BA16-D3A8C5C706C7}" type="datetimeFigureOut">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9808DE-976C-46D7-BE73-9C4774AA8687}" type="slidenum">
              <a:rPr lang="en-US" smtClean="0"/>
              <a:t>‹#›</a:t>
            </a:fld>
            <a:endParaRPr lang="en-US"/>
          </a:p>
        </p:txBody>
      </p:sp>
    </p:spTree>
    <p:extLst>
      <p:ext uri="{BB962C8B-B14F-4D97-AF65-F5344CB8AC3E}">
        <p14:creationId xmlns:p14="http://schemas.microsoft.com/office/powerpoint/2010/main" val="2837088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86EF4-001E-4AB6-BA16-D3A8C5C706C7}" type="datetimeFigureOut">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9808DE-976C-46D7-BE73-9C4774AA8687}" type="slidenum">
              <a:rPr lang="en-US" smtClean="0"/>
              <a:t>‹#›</a:t>
            </a:fld>
            <a:endParaRPr lang="en-US"/>
          </a:p>
        </p:txBody>
      </p:sp>
    </p:spTree>
    <p:extLst>
      <p:ext uri="{BB962C8B-B14F-4D97-AF65-F5344CB8AC3E}">
        <p14:creationId xmlns:p14="http://schemas.microsoft.com/office/powerpoint/2010/main" val="400672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786EF4-001E-4AB6-BA16-D3A8C5C706C7}"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808DE-976C-46D7-BE73-9C4774AA8687}" type="slidenum">
              <a:rPr lang="en-US" smtClean="0"/>
              <a:t>‹#›</a:t>
            </a:fld>
            <a:endParaRPr lang="en-US"/>
          </a:p>
        </p:txBody>
      </p:sp>
    </p:spTree>
    <p:extLst>
      <p:ext uri="{BB962C8B-B14F-4D97-AF65-F5344CB8AC3E}">
        <p14:creationId xmlns:p14="http://schemas.microsoft.com/office/powerpoint/2010/main" val="185038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786EF4-001E-4AB6-BA16-D3A8C5C706C7}"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808DE-976C-46D7-BE73-9C4774AA8687}" type="slidenum">
              <a:rPr lang="en-US" smtClean="0"/>
              <a:t>‹#›</a:t>
            </a:fld>
            <a:endParaRPr lang="en-US"/>
          </a:p>
        </p:txBody>
      </p:sp>
    </p:spTree>
    <p:extLst>
      <p:ext uri="{BB962C8B-B14F-4D97-AF65-F5344CB8AC3E}">
        <p14:creationId xmlns:p14="http://schemas.microsoft.com/office/powerpoint/2010/main" val="4177560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86EF4-001E-4AB6-BA16-D3A8C5C706C7}" type="datetimeFigureOut">
              <a:rPr lang="en-US" smtClean="0"/>
              <a:t>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808DE-976C-46D7-BE73-9C4774AA8687}" type="slidenum">
              <a:rPr lang="en-US" smtClean="0"/>
              <a:t>‹#›</a:t>
            </a:fld>
            <a:endParaRPr lang="en-US"/>
          </a:p>
        </p:txBody>
      </p:sp>
    </p:spTree>
    <p:extLst>
      <p:ext uri="{BB962C8B-B14F-4D97-AF65-F5344CB8AC3E}">
        <p14:creationId xmlns:p14="http://schemas.microsoft.com/office/powerpoint/2010/main" val="649911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a:p>
        </p:txBody>
      </p:sp>
      <p:sp>
        <p:nvSpPr>
          <p:cNvPr id="9" name="Title Placeholder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C7F3DF1-DC42-4D32-8C22-E2A64340A3E0}" type="datetimeFigureOut">
              <a:rPr lang="en-US" smtClean="0"/>
              <a:t>1/17/2016</a:t>
            </a:fld>
            <a:endParaRPr lang="en-US"/>
          </a:p>
        </p:txBody>
      </p:sp>
      <p:sp>
        <p:nvSpPr>
          <p:cNvPr id="22" name="Footer Placeholder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BDEC3C6-3C2C-46FC-AB68-A50EC0736A01}" type="slidenum">
              <a:rPr lang="en-US" smtClean="0"/>
              <a:t>‹#›</a:t>
            </a:fld>
            <a:endParaRPr lang="en-US"/>
          </a:p>
        </p:txBody>
      </p:sp>
    </p:spTree>
    <p:extLst>
      <p:ext uri="{BB962C8B-B14F-4D97-AF65-F5344CB8AC3E}">
        <p14:creationId xmlns:p14="http://schemas.microsoft.com/office/powerpoint/2010/main" val="40252455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893FE338-5C53-4C48-A724-1B1D34145E56}" type="datetimeFigureOut">
              <a:rPr lang="en-US" smtClean="0"/>
              <a:t>1/17/2016</a:t>
            </a:fld>
            <a:endParaRPr lang="en-US"/>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26795E78-989D-42FA-B56A-D143488E5B84}" type="slidenum">
              <a:rPr lang="en-US" smtClean="0"/>
              <a:t>‹#›</a:t>
            </a:fld>
            <a:endParaRPr lang="en-US"/>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65668199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160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052214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727" y="1108705"/>
            <a:ext cx="10058400" cy="5749295"/>
          </a:xfrm>
          <a:prstGeom prst="rect">
            <a:avLst/>
          </a:prstGeom>
          <a:ln>
            <a:noFill/>
          </a:ln>
          <a:effectLst>
            <a:softEdge rad="112500"/>
          </a:effectLst>
        </p:spPr>
      </p:pic>
      <p:sp>
        <p:nvSpPr>
          <p:cNvPr id="3" name="TextBox 2"/>
          <p:cNvSpPr txBox="1"/>
          <p:nvPr/>
        </p:nvSpPr>
        <p:spPr>
          <a:xfrm>
            <a:off x="263236" y="-91624"/>
            <a:ext cx="11679382" cy="1200329"/>
          </a:xfrm>
          <a:prstGeom prst="rect">
            <a:avLst/>
          </a:prstGeom>
          <a:noFill/>
        </p:spPr>
        <p:txBody>
          <a:bodyPr wrap="square" rtlCol="0">
            <a:spAutoFit/>
          </a:bodyPr>
          <a:lstStyle/>
          <a:p>
            <a:pPr algn="ctr"/>
            <a:r>
              <a:rPr lang="en-US" sz="7200" dirty="0" smtClean="0">
                <a:solidFill>
                  <a:schemeClr val="bg1"/>
                </a:solidFill>
                <a:latin typeface="Berlin Sans FB" panose="020E0602020502020306" pitchFamily="34" charset="0"/>
              </a:rPr>
              <a:t>Cylinder of Cyrus the Great</a:t>
            </a:r>
            <a:endParaRPr lang="en-US" sz="72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3777424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854" y="124691"/>
            <a:ext cx="9119531" cy="5777346"/>
          </a:xfrm>
          <a:prstGeom prst="rect">
            <a:avLst/>
          </a:prstGeom>
          <a:ln>
            <a:noFill/>
          </a:ln>
          <a:effectLst>
            <a:softEdge rad="112500"/>
          </a:effectLst>
        </p:spPr>
      </p:pic>
      <p:sp>
        <p:nvSpPr>
          <p:cNvPr id="3" name="TextBox 2"/>
          <p:cNvSpPr txBox="1"/>
          <p:nvPr/>
        </p:nvSpPr>
        <p:spPr>
          <a:xfrm>
            <a:off x="152400" y="5657671"/>
            <a:ext cx="11679382" cy="1200329"/>
          </a:xfrm>
          <a:prstGeom prst="rect">
            <a:avLst/>
          </a:prstGeom>
          <a:noFill/>
        </p:spPr>
        <p:txBody>
          <a:bodyPr wrap="square" rtlCol="0">
            <a:spAutoFit/>
          </a:bodyPr>
          <a:lstStyle/>
          <a:p>
            <a:pPr algn="ctr"/>
            <a:r>
              <a:rPr lang="en-US" sz="7200" dirty="0" smtClean="0">
                <a:solidFill>
                  <a:schemeClr val="bg1"/>
                </a:solidFill>
                <a:latin typeface="Berlin Sans FB" panose="020E0602020502020306" pitchFamily="34" charset="0"/>
              </a:rPr>
              <a:t>Psalm 8:8</a:t>
            </a:r>
            <a:endParaRPr lang="en-US" sz="72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161052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28" y="152400"/>
            <a:ext cx="10972799" cy="5657850"/>
          </a:xfrm>
          <a:prstGeom prst="rect">
            <a:avLst/>
          </a:prstGeom>
          <a:ln>
            <a:noFill/>
          </a:ln>
          <a:effectLst>
            <a:softEdge rad="112500"/>
          </a:effectLst>
        </p:spPr>
      </p:pic>
      <p:sp>
        <p:nvSpPr>
          <p:cNvPr id="3" name="TextBox 2"/>
          <p:cNvSpPr txBox="1"/>
          <p:nvPr/>
        </p:nvSpPr>
        <p:spPr>
          <a:xfrm>
            <a:off x="187036" y="5546835"/>
            <a:ext cx="11679382" cy="1200329"/>
          </a:xfrm>
          <a:prstGeom prst="rect">
            <a:avLst/>
          </a:prstGeom>
          <a:noFill/>
        </p:spPr>
        <p:txBody>
          <a:bodyPr wrap="square" rtlCol="0">
            <a:spAutoFit/>
          </a:bodyPr>
          <a:lstStyle/>
          <a:p>
            <a:pPr algn="ctr"/>
            <a:r>
              <a:rPr lang="en-US" sz="7200" dirty="0" smtClean="0">
                <a:solidFill>
                  <a:schemeClr val="bg1"/>
                </a:solidFill>
                <a:latin typeface="Berlin Sans FB" panose="020E0602020502020306" pitchFamily="34" charset="0"/>
              </a:rPr>
              <a:t>Science </a:t>
            </a:r>
            <a:endParaRPr lang="en-US" sz="72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2549663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035" y="152400"/>
            <a:ext cx="11000509" cy="6629400"/>
          </a:xfrm>
        </p:spPr>
        <p:txBody>
          <a:bodyPr>
            <a:normAutofit/>
          </a:bodyPr>
          <a:lstStyle/>
          <a:p>
            <a:pPr marL="36576" indent="0" algn="ctr">
              <a:buNone/>
            </a:pPr>
            <a:r>
              <a:rPr lang="en-US" sz="4800" dirty="0">
                <a:latin typeface="Berlin Sans FB Demi" pitchFamily="34" charset="0"/>
              </a:rPr>
              <a:t>“We are, by astronomical standards, a pampered, cherished group of creatures…If the universe had not been made with the most exacting precision we could have never come into existence. It is my view that these circumstances indicate the universe was created for man to live in.”</a:t>
            </a:r>
          </a:p>
          <a:p>
            <a:pPr marL="36576" indent="0" algn="r">
              <a:buNone/>
            </a:pPr>
            <a:r>
              <a:rPr lang="en-US" sz="3600" b="1" dirty="0">
                <a:solidFill>
                  <a:srgbClr val="FFFF00"/>
                </a:solidFill>
                <a:latin typeface="Baskerville Old Face" pitchFamily="18" charset="0"/>
              </a:rPr>
              <a:t>- NASA Astronomer John O’Keefe</a:t>
            </a:r>
            <a:endParaRPr lang="en-US" sz="3600" b="1" dirty="0">
              <a:solidFill>
                <a:srgbClr val="FFFF00"/>
              </a:solidFill>
              <a:latin typeface="Baskerville Old Face" pitchFamily="18" charset="0"/>
            </a:endParaRPr>
          </a:p>
        </p:txBody>
      </p:sp>
    </p:spTree>
    <p:extLst>
      <p:ext uri="{BB962C8B-B14F-4D97-AF65-F5344CB8AC3E}">
        <p14:creationId xmlns:p14="http://schemas.microsoft.com/office/powerpoint/2010/main" val="2484819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472" y="76200"/>
            <a:ext cx="11152909" cy="6705600"/>
          </a:xfrm>
        </p:spPr>
        <p:txBody>
          <a:bodyPr>
            <a:normAutofit fontScale="77500" lnSpcReduction="20000"/>
          </a:bodyPr>
          <a:lstStyle/>
          <a:p>
            <a:pPr marL="36576" indent="0" algn="r">
              <a:buNone/>
            </a:pPr>
            <a:endParaRPr lang="en-US" sz="3600" b="1" dirty="0">
              <a:solidFill>
                <a:srgbClr val="FFFF00"/>
              </a:solidFill>
              <a:latin typeface="Baskerville Old Face" pitchFamily="18" charset="0"/>
            </a:endParaRPr>
          </a:p>
          <a:p>
            <a:pPr marL="36576" indent="0" algn="ctr">
              <a:buNone/>
            </a:pPr>
            <a:r>
              <a:rPr lang="en-US" sz="4200" dirty="0">
                <a:latin typeface="Berlin Sans FB Demi" pitchFamily="34" charset="0"/>
              </a:rPr>
              <a:t> </a:t>
            </a:r>
            <a:r>
              <a:rPr lang="en-US" sz="5500" dirty="0" smtClean="0">
                <a:latin typeface="Berlin Sans FB Demi" pitchFamily="34" charset="0"/>
              </a:rPr>
              <a:t>”One </a:t>
            </a:r>
            <a:r>
              <a:rPr lang="en-US" sz="5500" dirty="0">
                <a:latin typeface="Berlin Sans FB Demi" pitchFamily="34" charset="0"/>
              </a:rPr>
              <a:t>cannot be exposed to the law and order of the universe without concluding that there must be a design and purpose behind it all...The better we understand the intricacies of the universe...the more reason we have found to marvel at the inherent design upon which it is based...To be forced to believe only one conclusion - that everything in the universe happened by chance - would violate the very objectivity of science itself</a:t>
            </a:r>
            <a:r>
              <a:rPr lang="en-US" sz="5500" dirty="0">
                <a:latin typeface="Berlin Sans FB Demi" pitchFamily="34" charset="0"/>
              </a:rPr>
              <a:t>... </a:t>
            </a:r>
            <a:r>
              <a:rPr lang="en-US" sz="5500" dirty="0">
                <a:latin typeface="Berlin Sans FB Demi" pitchFamily="34" charset="0"/>
              </a:rPr>
              <a:t> </a:t>
            </a:r>
            <a:endParaRPr lang="en-US" sz="5500" dirty="0">
              <a:latin typeface="Berlin Sans FB Demi" pitchFamily="34" charset="0"/>
            </a:endParaRPr>
          </a:p>
          <a:p>
            <a:pPr marL="36576" indent="0" algn="r">
              <a:buNone/>
            </a:pPr>
            <a:endParaRPr lang="en-US" sz="3600" b="1" dirty="0">
              <a:solidFill>
                <a:srgbClr val="FFFF00"/>
              </a:solidFill>
              <a:latin typeface="Baskerville Old Face" pitchFamily="18" charset="0"/>
            </a:endParaRPr>
          </a:p>
        </p:txBody>
      </p:sp>
    </p:spTree>
    <p:extLst>
      <p:ext uri="{BB962C8B-B14F-4D97-AF65-F5344CB8AC3E}">
        <p14:creationId xmlns:p14="http://schemas.microsoft.com/office/powerpoint/2010/main" val="3091871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109" y="0"/>
            <a:ext cx="11831782" cy="6012871"/>
          </a:xfrm>
        </p:spPr>
        <p:txBody>
          <a:bodyPr>
            <a:noAutofit/>
          </a:bodyPr>
          <a:lstStyle/>
          <a:p>
            <a:pPr marL="36576" indent="0" algn="ctr">
              <a:buNone/>
            </a:pPr>
            <a:endParaRPr lang="en-US" sz="3200" dirty="0" smtClean="0">
              <a:latin typeface="Berlin Sans FB Demi" pitchFamily="34" charset="0"/>
            </a:endParaRPr>
          </a:p>
          <a:p>
            <a:pPr marL="36576" indent="0" algn="ctr">
              <a:buNone/>
            </a:pPr>
            <a:r>
              <a:rPr lang="en-US" sz="3600" dirty="0" smtClean="0">
                <a:latin typeface="Berlin Sans FB Demi" pitchFamily="34" charset="0"/>
              </a:rPr>
              <a:t>What </a:t>
            </a:r>
            <a:r>
              <a:rPr lang="en-US" sz="3600" dirty="0">
                <a:latin typeface="Berlin Sans FB Demi" pitchFamily="34" charset="0"/>
              </a:rPr>
              <a:t>random process could produce the brains of a man or the system of the human eye?...They [evolutionists] challenge science to prove the existence of God. </a:t>
            </a:r>
            <a:r>
              <a:rPr lang="en-US" sz="3600" dirty="0">
                <a:latin typeface="Berlin Sans FB Demi" pitchFamily="34" charset="0"/>
              </a:rPr>
              <a:t>But must we really light a candle to see the sun?...They say they cannot visualize a designer. Well, can a physicist visualize an electron? What strange rationale makes some physicists accept the inconceivable electron as real, while refusing to accept the reality of a designer on the ground that they cannot conceive Him</a:t>
            </a:r>
            <a:r>
              <a:rPr lang="en-US" sz="3600" dirty="0">
                <a:latin typeface="Berlin Sans FB Demi" pitchFamily="34" charset="0"/>
              </a:rPr>
              <a:t>?”</a:t>
            </a:r>
          </a:p>
          <a:p>
            <a:pPr marL="36576" indent="0" algn="ctr">
              <a:buNone/>
            </a:pPr>
            <a:r>
              <a:rPr lang="en-US" sz="3200" b="1" dirty="0">
                <a:solidFill>
                  <a:srgbClr val="FFFF00"/>
                </a:solidFill>
                <a:latin typeface="Baskerville Old Face" pitchFamily="18" charset="0"/>
              </a:rPr>
              <a:t> </a:t>
            </a:r>
            <a:r>
              <a:rPr lang="en-US" sz="3200" b="1" dirty="0">
                <a:solidFill>
                  <a:srgbClr val="FFFF00"/>
                </a:solidFill>
                <a:latin typeface="Baskerville Old Face" pitchFamily="18" charset="0"/>
              </a:rPr>
              <a:t>- </a:t>
            </a:r>
            <a:r>
              <a:rPr lang="en-US" sz="3200" b="1" dirty="0" err="1">
                <a:solidFill>
                  <a:srgbClr val="FFFF00"/>
                </a:solidFill>
                <a:latin typeface="Baskerville Old Face" pitchFamily="18" charset="0"/>
              </a:rPr>
              <a:t>Wernher</a:t>
            </a:r>
            <a:r>
              <a:rPr lang="en-US" sz="3200" b="1" dirty="0">
                <a:solidFill>
                  <a:srgbClr val="FFFF00"/>
                </a:solidFill>
                <a:latin typeface="Baskerville Old Face" pitchFamily="18" charset="0"/>
              </a:rPr>
              <a:t> von Braun </a:t>
            </a:r>
          </a:p>
          <a:p>
            <a:pPr marL="36576" indent="0" algn="ctr">
              <a:buNone/>
            </a:pPr>
            <a:r>
              <a:rPr lang="en-US" sz="3200" dirty="0">
                <a:solidFill>
                  <a:srgbClr val="FFFF00"/>
                </a:solidFill>
                <a:latin typeface="Berlin Sans FB Demi" pitchFamily="34" charset="0"/>
              </a:rPr>
              <a:t>(father of the American Space Program)</a:t>
            </a:r>
          </a:p>
          <a:p>
            <a:pPr marL="36576" indent="0" algn="ctr">
              <a:buNone/>
            </a:pPr>
            <a:endParaRPr lang="en-US" sz="2800" dirty="0"/>
          </a:p>
        </p:txBody>
      </p:sp>
    </p:spTree>
    <p:extLst>
      <p:ext uri="{BB962C8B-B14F-4D97-AF65-F5344CB8AC3E}">
        <p14:creationId xmlns:p14="http://schemas.microsoft.com/office/powerpoint/2010/main" val="1444830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45" y="401784"/>
            <a:ext cx="11177125" cy="6106394"/>
          </a:xfrm>
          <a:prstGeom prst="rect">
            <a:avLst/>
          </a:prstGeom>
        </p:spPr>
      </p:pic>
    </p:spTree>
    <p:extLst>
      <p:ext uri="{BB962C8B-B14F-4D97-AF65-F5344CB8AC3E}">
        <p14:creationId xmlns:p14="http://schemas.microsoft.com/office/powerpoint/2010/main" val="2266349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7073" y="34636"/>
            <a:ext cx="9144000" cy="1524000"/>
          </a:xfrm>
          <a:solidFill>
            <a:schemeClr val="bg1"/>
          </a:solidFill>
        </p:spPr>
        <p:txBody>
          <a:bodyPr>
            <a:noAutofit/>
          </a:bodyPr>
          <a:lstStyle/>
          <a:p>
            <a:r>
              <a:rPr lang="en-US" sz="4400" cap="none" dirty="0" smtClean="0">
                <a:solidFill>
                  <a:schemeClr val="tx1"/>
                </a:solidFill>
                <a:latin typeface="Maiandra GD" pitchFamily="34" charset="0"/>
              </a:rPr>
              <a:t>Flavius </a:t>
            </a:r>
            <a:r>
              <a:rPr lang="en-US" sz="4400" cap="none" dirty="0">
                <a:solidFill>
                  <a:schemeClr val="tx1"/>
                </a:solidFill>
                <a:latin typeface="Maiandra GD" pitchFamily="34" charset="0"/>
              </a:rPr>
              <a:t>Josephus </a:t>
            </a:r>
            <a:r>
              <a:rPr lang="en-US" sz="4400" cap="none" dirty="0" smtClean="0">
                <a:solidFill>
                  <a:schemeClr val="tx1"/>
                </a:solidFill>
                <a:latin typeface="Maiandra GD" pitchFamily="34" charset="0"/>
              </a:rPr>
              <a:t/>
            </a:r>
            <a:br>
              <a:rPr lang="en-US" sz="4400" cap="none" dirty="0" smtClean="0">
                <a:solidFill>
                  <a:schemeClr val="tx1"/>
                </a:solidFill>
                <a:latin typeface="Maiandra GD" pitchFamily="34" charset="0"/>
              </a:rPr>
            </a:br>
            <a:r>
              <a:rPr lang="en-US" sz="4400" cap="none" dirty="0" smtClean="0">
                <a:solidFill>
                  <a:schemeClr val="tx1"/>
                </a:solidFill>
                <a:latin typeface="Maiandra GD" pitchFamily="34" charset="0"/>
              </a:rPr>
              <a:t>(</a:t>
            </a:r>
            <a:r>
              <a:rPr lang="en-US" sz="4400" cap="none" dirty="0">
                <a:solidFill>
                  <a:schemeClr val="tx1"/>
                </a:solidFill>
                <a:latin typeface="Maiandra GD" pitchFamily="34" charset="0"/>
              </a:rPr>
              <a:t>A.D. </a:t>
            </a:r>
            <a:r>
              <a:rPr lang="en-US" sz="4400" cap="none" dirty="0">
                <a:solidFill>
                  <a:schemeClr val="tx1"/>
                </a:solidFill>
                <a:latin typeface="Maiandra GD" pitchFamily="34" charset="0"/>
              </a:rPr>
              <a:t>37/38 – A.D. 100)</a:t>
            </a:r>
            <a:endParaRPr lang="en-US" sz="4400" cap="none" dirty="0">
              <a:solidFill>
                <a:schemeClr val="tx1"/>
              </a:solidFill>
              <a:latin typeface="Maiandra GD" pitchFamily="34" charset="0"/>
            </a:endParaRPr>
          </a:p>
        </p:txBody>
      </p:sp>
      <p:sp>
        <p:nvSpPr>
          <p:cNvPr id="3" name="Content Placeholder 1"/>
          <p:cNvSpPr>
            <a:spLocks noGrp="1"/>
          </p:cNvSpPr>
          <p:nvPr>
            <p:ph sz="quarter" idx="13"/>
          </p:nvPr>
        </p:nvSpPr>
        <p:spPr>
          <a:xfrm>
            <a:off x="595745" y="1752600"/>
            <a:ext cx="11055928" cy="5029200"/>
          </a:xfrm>
        </p:spPr>
        <p:txBody>
          <a:bodyPr>
            <a:noAutofit/>
          </a:bodyPr>
          <a:lstStyle/>
          <a:p>
            <a:r>
              <a:rPr lang="en-US" sz="4400" b="1" i="1" dirty="0">
                <a:cs typeface="Andalus" pitchFamily="18" charset="-78"/>
              </a:rPr>
              <a:t>“And there arose about this time Jesus, a wise man, if indeed we should call him a man; for he was a doer of marvelous deeds, a teacher of men who receive the truth with pleasure. He led away many Jews, and also Greeks. This man was the Christ. And when Pilate had condemned him to the cross</a:t>
            </a:r>
          </a:p>
          <a:p>
            <a:endParaRPr lang="en-US" sz="3200" i="1" dirty="0"/>
          </a:p>
        </p:txBody>
      </p:sp>
    </p:spTree>
    <p:extLst>
      <p:ext uri="{BB962C8B-B14F-4D97-AF65-F5344CB8AC3E}">
        <p14:creationId xmlns:p14="http://schemas.microsoft.com/office/powerpoint/2010/main" val="393336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484909" y="325583"/>
            <a:ext cx="11305309" cy="6001643"/>
          </a:xfrm>
          <a:prstGeom prst="rect">
            <a:avLst/>
          </a:prstGeom>
        </p:spPr>
        <p:txBody>
          <a:bodyPr wrap="square">
            <a:spAutoFit/>
          </a:bodyPr>
          <a:lstStyle/>
          <a:p>
            <a:pPr algn="ctr"/>
            <a:r>
              <a:rPr lang="en-US" sz="4800" b="1" i="1" kern="0" dirty="0">
                <a:cs typeface="Andalus" pitchFamily="18" charset="-78"/>
              </a:rPr>
              <a:t>on his impeachment by the chief men among us, those who had loved him at first did not cease; for he appeared to them on the third day alive again, the divine prophets having spoken these and thousands of other wonderful things about him: and even now the tribe of Christians, so named after him, has not yet died out.” </a:t>
            </a:r>
          </a:p>
        </p:txBody>
      </p:sp>
    </p:spTree>
    <p:extLst>
      <p:ext uri="{BB962C8B-B14F-4D97-AF65-F5344CB8AC3E}">
        <p14:creationId xmlns:p14="http://schemas.microsoft.com/office/powerpoint/2010/main" val="414113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outVertical)">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344" y="404590"/>
            <a:ext cx="9972101" cy="6079338"/>
          </a:xfrm>
          <a:prstGeom prst="rect">
            <a:avLst/>
          </a:prstGeom>
          <a:ln>
            <a:noFill/>
          </a:ln>
          <a:effectLst>
            <a:softEdge rad="112500"/>
          </a:effectLst>
        </p:spPr>
      </p:pic>
    </p:spTree>
    <p:extLst>
      <p:ext uri="{BB962C8B-B14F-4D97-AF65-F5344CB8AC3E}">
        <p14:creationId xmlns:p14="http://schemas.microsoft.com/office/powerpoint/2010/main" val="2525433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7073" y="34636"/>
            <a:ext cx="9144000" cy="1524000"/>
          </a:xfrm>
          <a:solidFill>
            <a:schemeClr val="bg1"/>
          </a:solidFill>
        </p:spPr>
        <p:txBody>
          <a:bodyPr>
            <a:noAutofit/>
          </a:bodyPr>
          <a:lstStyle/>
          <a:p>
            <a:r>
              <a:rPr lang="en-US" sz="4400" cap="none" dirty="0" smtClean="0">
                <a:solidFill>
                  <a:schemeClr val="tx1"/>
                </a:solidFill>
                <a:latin typeface="Maiandra GD" pitchFamily="34" charset="0"/>
              </a:rPr>
              <a:t>Cornelius </a:t>
            </a:r>
            <a:r>
              <a:rPr lang="en-US" sz="4400" cap="none" dirty="0">
                <a:solidFill>
                  <a:schemeClr val="tx1"/>
                </a:solidFill>
                <a:latin typeface="Maiandra GD" pitchFamily="34" charset="0"/>
              </a:rPr>
              <a:t>Tacitus </a:t>
            </a:r>
            <a:r>
              <a:rPr lang="en-US" sz="4400" cap="none" dirty="0" smtClean="0">
                <a:solidFill>
                  <a:schemeClr val="tx1"/>
                </a:solidFill>
                <a:latin typeface="Maiandra GD" pitchFamily="34" charset="0"/>
              </a:rPr>
              <a:t/>
            </a:r>
            <a:br>
              <a:rPr lang="en-US" sz="4400" cap="none" dirty="0" smtClean="0">
                <a:solidFill>
                  <a:schemeClr val="tx1"/>
                </a:solidFill>
                <a:latin typeface="Maiandra GD" pitchFamily="34" charset="0"/>
              </a:rPr>
            </a:br>
            <a:r>
              <a:rPr lang="en-US" sz="4400" cap="none" dirty="0" smtClean="0">
                <a:solidFill>
                  <a:schemeClr val="tx1"/>
                </a:solidFill>
                <a:latin typeface="Maiandra GD" pitchFamily="34" charset="0"/>
              </a:rPr>
              <a:t>(</a:t>
            </a:r>
            <a:r>
              <a:rPr lang="en-US" sz="4400" cap="none" dirty="0">
                <a:solidFill>
                  <a:schemeClr val="tx1"/>
                </a:solidFill>
                <a:latin typeface="Maiandra GD" pitchFamily="34" charset="0"/>
              </a:rPr>
              <a:t>A.D. </a:t>
            </a:r>
            <a:r>
              <a:rPr lang="en-US" sz="4400" cap="none" dirty="0">
                <a:solidFill>
                  <a:schemeClr val="tx1"/>
                </a:solidFill>
                <a:latin typeface="Maiandra GD" pitchFamily="34" charset="0"/>
              </a:rPr>
              <a:t>55 – A.D. 117)</a:t>
            </a:r>
            <a:endParaRPr lang="en-US" sz="4400" cap="none" dirty="0">
              <a:solidFill>
                <a:schemeClr val="tx1"/>
              </a:solidFill>
              <a:latin typeface="Maiandra GD" pitchFamily="34" charset="0"/>
            </a:endParaRPr>
          </a:p>
        </p:txBody>
      </p:sp>
      <p:sp>
        <p:nvSpPr>
          <p:cNvPr id="3" name="Content Placeholder 1"/>
          <p:cNvSpPr>
            <a:spLocks noGrp="1"/>
          </p:cNvSpPr>
          <p:nvPr>
            <p:ph sz="quarter" idx="13"/>
          </p:nvPr>
        </p:nvSpPr>
        <p:spPr>
          <a:xfrm>
            <a:off x="374073" y="1752600"/>
            <a:ext cx="11443854" cy="5029200"/>
          </a:xfrm>
        </p:spPr>
        <p:txBody>
          <a:bodyPr>
            <a:noAutofit/>
          </a:bodyPr>
          <a:lstStyle/>
          <a:p>
            <a:r>
              <a:rPr lang="en-US" sz="3200" b="1" i="1" dirty="0"/>
              <a:t>“Consequently, to get rid of the report, Nero fastened the guilt and inflicted the most exquisite tortures on a class hated for their abominations, called Christians by the populace. </a:t>
            </a:r>
            <a:r>
              <a:rPr lang="en-US" sz="3200" b="1" i="1" dirty="0" err="1"/>
              <a:t>Christus</a:t>
            </a:r>
            <a:r>
              <a:rPr lang="en-US" sz="3200" b="1" i="1" dirty="0"/>
              <a:t>, from whom the name had its origin, suffered the extreme penalty during the reign of Tiberius at the hands of one of our procurators, Pontius Pilatus, and a most mischievous superstition, thus checked for the moment, again broke out, not only in Judea, the first source of the evil, but even in Rome, where all things hideous and shameful from every part of the world find their </a:t>
            </a:r>
            <a:r>
              <a:rPr lang="en-US" sz="3200" b="1" i="1" dirty="0" smtClean="0"/>
              <a:t>center </a:t>
            </a:r>
            <a:r>
              <a:rPr lang="en-US" sz="3200" b="1" i="1" dirty="0"/>
              <a:t>and become popular.  </a:t>
            </a:r>
            <a:endParaRPr lang="en-US" sz="3200" b="1" i="1" dirty="0"/>
          </a:p>
        </p:txBody>
      </p:sp>
    </p:spTree>
    <p:extLst>
      <p:ext uri="{BB962C8B-B14F-4D97-AF65-F5344CB8AC3E}">
        <p14:creationId xmlns:p14="http://schemas.microsoft.com/office/powerpoint/2010/main" val="207478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1"/>
          <p:cNvSpPr>
            <a:spLocks noGrp="1"/>
          </p:cNvSpPr>
          <p:nvPr>
            <p:ph sz="quarter" idx="4294967295"/>
          </p:nvPr>
        </p:nvSpPr>
        <p:spPr>
          <a:xfrm>
            <a:off x="540327" y="304800"/>
            <a:ext cx="11111345" cy="6172200"/>
          </a:xfrm>
        </p:spPr>
        <p:txBody>
          <a:bodyPr>
            <a:noAutofit/>
          </a:bodyPr>
          <a:lstStyle/>
          <a:p>
            <a:r>
              <a:rPr lang="en-US" sz="4000" b="1" i="1" dirty="0"/>
              <a:t>Accordingly, an arrest was first made of all who pleaded guilty; then, upon their information, an immense multitude was convicted, not so much of the crime of firing the city, as of hatred against mankind. Mockery of every sort was added to their deaths. Covered with the skins of beasts, they were torn by dogs and perished, or were nailed to crosses, or were doomed to the flames and burnt, to serve as a nightly illumination, when daylight had expired.” </a:t>
            </a:r>
            <a:endParaRPr lang="en-US" sz="4000" b="1" i="1" dirty="0"/>
          </a:p>
        </p:txBody>
      </p:sp>
    </p:spTree>
    <p:extLst>
      <p:ext uri="{BB962C8B-B14F-4D97-AF65-F5344CB8AC3E}">
        <p14:creationId xmlns:p14="http://schemas.microsoft.com/office/powerpoint/2010/main" val="248283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7073" y="34636"/>
            <a:ext cx="9144000" cy="1524000"/>
          </a:xfrm>
          <a:solidFill>
            <a:schemeClr val="bg1"/>
          </a:solidFill>
        </p:spPr>
        <p:txBody>
          <a:bodyPr>
            <a:noAutofit/>
          </a:bodyPr>
          <a:lstStyle/>
          <a:p>
            <a:r>
              <a:rPr lang="en-US" sz="4400" cap="none" dirty="0" err="1" smtClean="0">
                <a:solidFill>
                  <a:schemeClr val="tx1"/>
                </a:solidFill>
                <a:latin typeface="Maiandra GD" pitchFamily="34" charset="0"/>
              </a:rPr>
              <a:t>Seutonius</a:t>
            </a:r>
            <a:endParaRPr lang="en-US" sz="4400" cap="none" dirty="0">
              <a:solidFill>
                <a:schemeClr val="tx1"/>
              </a:solidFill>
              <a:latin typeface="Maiandra GD" pitchFamily="34" charset="0"/>
            </a:endParaRPr>
          </a:p>
        </p:txBody>
      </p:sp>
      <p:sp>
        <p:nvSpPr>
          <p:cNvPr id="3" name="Content Placeholder 1"/>
          <p:cNvSpPr>
            <a:spLocks noGrp="1"/>
          </p:cNvSpPr>
          <p:nvPr>
            <p:ph sz="quarter" idx="13"/>
          </p:nvPr>
        </p:nvSpPr>
        <p:spPr>
          <a:xfrm>
            <a:off x="387927" y="1752600"/>
            <a:ext cx="11305309" cy="5029200"/>
          </a:xfrm>
        </p:spPr>
        <p:txBody>
          <a:bodyPr>
            <a:noAutofit/>
          </a:bodyPr>
          <a:lstStyle/>
          <a:p>
            <a:r>
              <a:rPr lang="en-US" sz="4800" b="1" i="1" dirty="0">
                <a:cs typeface="Andalus" pitchFamily="18" charset="-78"/>
              </a:rPr>
              <a:t>“Because the Jews at Rome caused continuous disturbance at the instigation of Christos, he (Claudius) expelled them from the city.”</a:t>
            </a:r>
          </a:p>
          <a:p>
            <a:pPr algn="r">
              <a:buFontTx/>
              <a:buChar char="-"/>
            </a:pPr>
            <a:r>
              <a:rPr lang="en-US" sz="4800" b="1" i="1" dirty="0">
                <a:cs typeface="Andalus" pitchFamily="18" charset="-78"/>
              </a:rPr>
              <a:t>The Twelve Caesars (A.D. 120)</a:t>
            </a:r>
          </a:p>
          <a:p>
            <a:r>
              <a:rPr lang="en-US" sz="4800" b="1" dirty="0">
                <a:solidFill>
                  <a:srgbClr val="FF0000"/>
                </a:solidFill>
                <a:cs typeface="Andalus" pitchFamily="18" charset="-78"/>
              </a:rPr>
              <a:t>(Acts 18:2) </a:t>
            </a:r>
          </a:p>
          <a:p>
            <a:endParaRPr lang="en-US" sz="3200" i="1" dirty="0"/>
          </a:p>
        </p:txBody>
      </p:sp>
    </p:spTree>
    <p:extLst>
      <p:ext uri="{BB962C8B-B14F-4D97-AF65-F5344CB8AC3E}">
        <p14:creationId xmlns:p14="http://schemas.microsoft.com/office/powerpoint/2010/main" val="182716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7073" y="34636"/>
            <a:ext cx="9144000" cy="1524000"/>
          </a:xfrm>
          <a:solidFill>
            <a:schemeClr val="bg1"/>
          </a:solidFill>
        </p:spPr>
        <p:txBody>
          <a:bodyPr>
            <a:noAutofit/>
          </a:bodyPr>
          <a:lstStyle/>
          <a:p>
            <a:r>
              <a:rPr lang="en-US" sz="4400" cap="none" dirty="0" smtClean="0">
                <a:solidFill>
                  <a:schemeClr val="tx1"/>
                </a:solidFill>
                <a:latin typeface="Maiandra GD" pitchFamily="34" charset="0"/>
              </a:rPr>
              <a:t>Lucian </a:t>
            </a:r>
            <a:endParaRPr lang="en-US" sz="4400" cap="none" dirty="0">
              <a:solidFill>
                <a:schemeClr val="tx1"/>
              </a:solidFill>
              <a:latin typeface="Maiandra GD" pitchFamily="34" charset="0"/>
            </a:endParaRPr>
          </a:p>
        </p:txBody>
      </p:sp>
      <p:sp>
        <p:nvSpPr>
          <p:cNvPr id="3" name="Content Placeholder 1"/>
          <p:cNvSpPr>
            <a:spLocks noGrp="1"/>
          </p:cNvSpPr>
          <p:nvPr>
            <p:ph sz="quarter" idx="13"/>
          </p:nvPr>
        </p:nvSpPr>
        <p:spPr>
          <a:xfrm>
            <a:off x="443345" y="1752600"/>
            <a:ext cx="11236037" cy="5029200"/>
          </a:xfrm>
        </p:spPr>
        <p:txBody>
          <a:bodyPr>
            <a:noAutofit/>
          </a:bodyPr>
          <a:lstStyle/>
          <a:p>
            <a:r>
              <a:rPr lang="en-US" sz="3200" b="1" i="1" dirty="0"/>
              <a:t>“The Christians, you know, worship a man to this day – the distinguished personage who introduced their novel rites, and was crucified on that account…You see, these misguided creatures start with the general conviction that they are immortal for all time, which explains the contempt of death and voluntary self-devotion which are so common among them; and then it was impressed on them by their original lawgiver that they are all brothers, from the moment that they are converted, and deny the gods of Greece, and worship the crucified sage, and live after his laws.” </a:t>
            </a:r>
            <a:endParaRPr lang="en-US" sz="3200" b="1" i="1" dirty="0"/>
          </a:p>
        </p:txBody>
      </p:sp>
    </p:spTree>
    <p:extLst>
      <p:ext uri="{BB962C8B-B14F-4D97-AF65-F5344CB8AC3E}">
        <p14:creationId xmlns:p14="http://schemas.microsoft.com/office/powerpoint/2010/main" val="103588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7073" y="34636"/>
            <a:ext cx="9144000" cy="1524000"/>
          </a:xfrm>
          <a:solidFill>
            <a:schemeClr val="bg1"/>
          </a:solidFill>
        </p:spPr>
        <p:txBody>
          <a:bodyPr>
            <a:noAutofit/>
          </a:bodyPr>
          <a:lstStyle/>
          <a:p>
            <a:r>
              <a:rPr lang="en-US" sz="4400" cap="none" dirty="0" smtClean="0">
                <a:solidFill>
                  <a:schemeClr val="tx1"/>
                </a:solidFill>
                <a:latin typeface="Maiandra GD" pitchFamily="34" charset="0"/>
              </a:rPr>
              <a:t>Governor </a:t>
            </a:r>
            <a:r>
              <a:rPr lang="en-US" sz="4400" cap="none" dirty="0">
                <a:solidFill>
                  <a:schemeClr val="tx1"/>
                </a:solidFill>
                <a:latin typeface="Maiandra GD" pitchFamily="34" charset="0"/>
              </a:rPr>
              <a:t>Pliny the Younger</a:t>
            </a:r>
            <a:endParaRPr lang="en-US" sz="4400" cap="none" dirty="0">
              <a:solidFill>
                <a:schemeClr val="tx1"/>
              </a:solidFill>
              <a:latin typeface="Maiandra GD" pitchFamily="34" charset="0"/>
            </a:endParaRPr>
          </a:p>
        </p:txBody>
      </p:sp>
      <p:sp>
        <p:nvSpPr>
          <p:cNvPr id="3" name="Content Placeholder 1"/>
          <p:cNvSpPr>
            <a:spLocks noGrp="1"/>
          </p:cNvSpPr>
          <p:nvPr>
            <p:ph sz="quarter" idx="13"/>
          </p:nvPr>
        </p:nvSpPr>
        <p:spPr>
          <a:xfrm>
            <a:off x="360219" y="1752600"/>
            <a:ext cx="11457708" cy="5029200"/>
          </a:xfrm>
        </p:spPr>
        <p:txBody>
          <a:bodyPr>
            <a:noAutofit/>
          </a:bodyPr>
          <a:lstStyle/>
          <a:p>
            <a:r>
              <a:rPr lang="en-US" sz="4200" b="1" i="1" dirty="0">
                <a:cs typeface="Andalus" pitchFamily="18" charset="-78"/>
              </a:rPr>
              <a:t>“…</a:t>
            </a:r>
            <a:r>
              <a:rPr lang="en-US" sz="4200" b="1" i="1" dirty="0">
                <a:cs typeface="Andalus" pitchFamily="18" charset="-78"/>
              </a:rPr>
              <a:t>those who professed </a:t>
            </a:r>
            <a:r>
              <a:rPr lang="en-US" sz="4200" b="1" i="1" dirty="0">
                <a:cs typeface="Andalus" pitchFamily="18" charset="-78"/>
              </a:rPr>
              <a:t>Christianity affirmed</a:t>
            </a:r>
            <a:r>
              <a:rPr lang="en-US" sz="4200" b="1" i="1" dirty="0">
                <a:cs typeface="Andalus" pitchFamily="18" charset="-78"/>
              </a:rPr>
              <a:t>, however, that the whole of their guilt, or their error, was that they were in the habit of meeting on a certain fixed day before it was light, when they sang in alternate verses a hymn to Christ, as to a god, and bound themselves by solid oath, not to any wicked deeds.” </a:t>
            </a:r>
          </a:p>
          <a:p>
            <a:endParaRPr lang="en-US" sz="3200" i="1" dirty="0"/>
          </a:p>
        </p:txBody>
      </p:sp>
    </p:spTree>
    <p:extLst>
      <p:ext uri="{BB962C8B-B14F-4D97-AF65-F5344CB8AC3E}">
        <p14:creationId xmlns:p14="http://schemas.microsoft.com/office/powerpoint/2010/main" val="418646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1" y="207818"/>
            <a:ext cx="10889672" cy="6497782"/>
          </a:xfrm>
          <a:prstGeom prst="rect">
            <a:avLst/>
          </a:prstGeom>
          <a:ln>
            <a:noFill/>
          </a:ln>
          <a:effectLst>
            <a:softEdge rad="112500"/>
          </a:effectLst>
        </p:spPr>
      </p:pic>
      <p:sp>
        <p:nvSpPr>
          <p:cNvPr id="7" name="TextBox 6"/>
          <p:cNvSpPr txBox="1"/>
          <p:nvPr/>
        </p:nvSpPr>
        <p:spPr>
          <a:xfrm>
            <a:off x="3048000" y="2794989"/>
            <a:ext cx="5791200" cy="1323439"/>
          </a:xfrm>
          <a:prstGeom prst="rect">
            <a:avLst/>
          </a:prstGeom>
          <a:noFill/>
        </p:spPr>
        <p:txBody>
          <a:bodyPr wrap="square" rtlCol="0">
            <a:spAutoFit/>
          </a:bodyPr>
          <a:lstStyle/>
          <a:p>
            <a:pPr algn="ctr"/>
            <a:r>
              <a:rPr lang="en-US" sz="8000" b="1" dirty="0" smtClean="0">
                <a:latin typeface="Centaur" panose="02030504050205020304" pitchFamily="18" charset="0"/>
              </a:rPr>
              <a:t>Psalm 1</a:t>
            </a:r>
            <a:endParaRPr lang="en-US" sz="8000" b="1" dirty="0">
              <a:latin typeface="Centaur" panose="02030504050205020304" pitchFamily="18" charset="0"/>
            </a:endParaRPr>
          </a:p>
        </p:txBody>
      </p:sp>
    </p:spTree>
    <p:extLst>
      <p:ext uri="{BB962C8B-B14F-4D97-AF65-F5344CB8AC3E}">
        <p14:creationId xmlns:p14="http://schemas.microsoft.com/office/powerpoint/2010/main" val="3544381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866" y="246038"/>
            <a:ext cx="10495128" cy="6370283"/>
          </a:xfrm>
          <a:prstGeom prst="rect">
            <a:avLst/>
          </a:prstGeom>
          <a:ln>
            <a:noFill/>
          </a:ln>
          <a:effectLst>
            <a:softEdge rad="112500"/>
          </a:effectLst>
        </p:spPr>
      </p:pic>
    </p:spTree>
    <p:extLst>
      <p:ext uri="{BB962C8B-B14F-4D97-AF65-F5344CB8AC3E}">
        <p14:creationId xmlns:p14="http://schemas.microsoft.com/office/powerpoint/2010/main" val="3950936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11" y="845127"/>
            <a:ext cx="11359708" cy="5237018"/>
          </a:xfrm>
          <a:prstGeom prst="rect">
            <a:avLst/>
          </a:prstGeom>
          <a:ln>
            <a:noFill/>
          </a:ln>
          <a:effectLst>
            <a:softEdge rad="112500"/>
          </a:effectLst>
        </p:spPr>
      </p:pic>
    </p:spTree>
    <p:extLst>
      <p:ext uri="{BB962C8B-B14F-4D97-AF65-F5344CB8AC3E}">
        <p14:creationId xmlns:p14="http://schemas.microsoft.com/office/powerpoint/2010/main" val="2789071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782" y="208510"/>
            <a:ext cx="9698182" cy="6432473"/>
          </a:xfrm>
          <a:prstGeom prst="rect">
            <a:avLst/>
          </a:prstGeom>
          <a:ln>
            <a:noFill/>
          </a:ln>
          <a:effectLst>
            <a:softEdge rad="112500"/>
          </a:effectLst>
        </p:spPr>
      </p:pic>
      <p:sp>
        <p:nvSpPr>
          <p:cNvPr id="3" name="TextBox 2"/>
          <p:cNvSpPr txBox="1"/>
          <p:nvPr/>
        </p:nvSpPr>
        <p:spPr>
          <a:xfrm>
            <a:off x="1385455" y="540327"/>
            <a:ext cx="6040581" cy="1015663"/>
          </a:xfrm>
          <a:prstGeom prst="rect">
            <a:avLst/>
          </a:prstGeom>
          <a:noFill/>
        </p:spPr>
        <p:txBody>
          <a:bodyPr wrap="square" rtlCol="0">
            <a:spAutoFit/>
          </a:bodyPr>
          <a:lstStyle/>
          <a:p>
            <a:pPr algn="ctr"/>
            <a:r>
              <a:rPr lang="en-US" sz="6000" dirty="0" smtClean="0">
                <a:solidFill>
                  <a:schemeClr val="bg1"/>
                </a:solidFill>
                <a:latin typeface="Book Antiqua" panose="02040602050305030304" pitchFamily="18" charset="0"/>
              </a:rPr>
              <a:t>Blind Faith?!</a:t>
            </a:r>
            <a:endParaRPr lang="en-US" sz="60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645330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945" y="1200329"/>
            <a:ext cx="11620193" cy="5462841"/>
          </a:xfrm>
          <a:prstGeom prst="rect">
            <a:avLst/>
          </a:prstGeom>
          <a:ln>
            <a:noFill/>
          </a:ln>
          <a:effectLst>
            <a:softEdge rad="112500"/>
          </a:effectLst>
        </p:spPr>
      </p:pic>
      <p:sp>
        <p:nvSpPr>
          <p:cNvPr id="3" name="TextBox 2"/>
          <p:cNvSpPr txBox="1"/>
          <p:nvPr/>
        </p:nvSpPr>
        <p:spPr>
          <a:xfrm>
            <a:off x="1355859" y="55418"/>
            <a:ext cx="9490363" cy="1200329"/>
          </a:xfrm>
          <a:prstGeom prst="rect">
            <a:avLst/>
          </a:prstGeom>
          <a:noFill/>
        </p:spPr>
        <p:txBody>
          <a:bodyPr wrap="square" rtlCol="0">
            <a:spAutoFit/>
          </a:bodyPr>
          <a:lstStyle/>
          <a:p>
            <a:pPr algn="ctr"/>
            <a:r>
              <a:rPr lang="en-US" sz="7200" dirty="0" smtClean="0">
                <a:solidFill>
                  <a:schemeClr val="bg1"/>
                </a:solidFill>
                <a:latin typeface="Berlin Sans FB" panose="020E0602020502020306" pitchFamily="34" charset="0"/>
              </a:rPr>
              <a:t>Archaeology</a:t>
            </a:r>
            <a:endParaRPr lang="en-US" sz="72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2135248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1" y="1330036"/>
            <a:ext cx="9836727" cy="5292004"/>
          </a:xfrm>
          <a:prstGeom prst="rect">
            <a:avLst/>
          </a:prstGeom>
          <a:ln>
            <a:noFill/>
          </a:ln>
          <a:effectLst>
            <a:softEdge rad="112500"/>
          </a:effectLst>
        </p:spPr>
      </p:pic>
      <p:sp>
        <p:nvSpPr>
          <p:cNvPr id="3" name="TextBox 2"/>
          <p:cNvSpPr txBox="1"/>
          <p:nvPr/>
        </p:nvSpPr>
        <p:spPr>
          <a:xfrm>
            <a:off x="1355859" y="55418"/>
            <a:ext cx="9490363" cy="1200329"/>
          </a:xfrm>
          <a:prstGeom prst="rect">
            <a:avLst/>
          </a:prstGeom>
          <a:noFill/>
        </p:spPr>
        <p:txBody>
          <a:bodyPr wrap="square" rtlCol="0">
            <a:spAutoFit/>
          </a:bodyPr>
          <a:lstStyle/>
          <a:p>
            <a:pPr algn="ctr"/>
            <a:r>
              <a:rPr lang="en-US" sz="7200" dirty="0" smtClean="0">
                <a:solidFill>
                  <a:schemeClr val="bg1"/>
                </a:solidFill>
                <a:latin typeface="Berlin Sans FB" panose="020E0602020502020306" pitchFamily="34" charset="0"/>
              </a:rPr>
              <a:t>The Hittites </a:t>
            </a:r>
            <a:endParaRPr lang="en-US" sz="72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270352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708" y="176044"/>
            <a:ext cx="10571018" cy="5537045"/>
          </a:xfrm>
          <a:prstGeom prst="rect">
            <a:avLst/>
          </a:prstGeom>
          <a:ln>
            <a:noFill/>
          </a:ln>
          <a:effectLst>
            <a:softEdge rad="112500"/>
          </a:effectLst>
        </p:spPr>
      </p:pic>
      <p:sp>
        <p:nvSpPr>
          <p:cNvPr id="3" name="TextBox 2"/>
          <p:cNvSpPr txBox="1"/>
          <p:nvPr/>
        </p:nvSpPr>
        <p:spPr>
          <a:xfrm>
            <a:off x="1593272" y="5477562"/>
            <a:ext cx="9490363" cy="1200329"/>
          </a:xfrm>
          <a:prstGeom prst="rect">
            <a:avLst/>
          </a:prstGeom>
          <a:noFill/>
        </p:spPr>
        <p:txBody>
          <a:bodyPr wrap="square" rtlCol="0">
            <a:spAutoFit/>
          </a:bodyPr>
          <a:lstStyle/>
          <a:p>
            <a:pPr algn="ctr"/>
            <a:r>
              <a:rPr lang="en-US" sz="7200" dirty="0" smtClean="0">
                <a:solidFill>
                  <a:schemeClr val="bg1"/>
                </a:solidFill>
                <a:latin typeface="Berlin Sans FB" panose="020E0602020502020306" pitchFamily="34" charset="0"/>
              </a:rPr>
              <a:t>Merneptah Stele</a:t>
            </a:r>
            <a:endParaRPr lang="en-US" sz="72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261561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765" y="177523"/>
            <a:ext cx="4211782" cy="6514222"/>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181" y="177523"/>
            <a:ext cx="5848928" cy="6337300"/>
          </a:xfrm>
          <a:prstGeom prst="rect">
            <a:avLst/>
          </a:prstGeom>
        </p:spPr>
      </p:pic>
    </p:spTree>
    <p:extLst>
      <p:ext uri="{BB962C8B-B14F-4D97-AF65-F5344CB8AC3E}">
        <p14:creationId xmlns:p14="http://schemas.microsoft.com/office/powerpoint/2010/main" val="130048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3" y="110836"/>
            <a:ext cx="7620001" cy="6525491"/>
          </a:xfrm>
          <a:prstGeom prst="rect">
            <a:avLst/>
          </a:prstGeom>
          <a:ln>
            <a:noFill/>
          </a:ln>
          <a:effectLst>
            <a:softEdge rad="112500"/>
          </a:effectLst>
        </p:spPr>
      </p:pic>
      <p:sp>
        <p:nvSpPr>
          <p:cNvPr id="3" name="TextBox 2"/>
          <p:cNvSpPr txBox="1"/>
          <p:nvPr/>
        </p:nvSpPr>
        <p:spPr>
          <a:xfrm>
            <a:off x="7910946" y="1847670"/>
            <a:ext cx="4128654" cy="2308324"/>
          </a:xfrm>
          <a:prstGeom prst="rect">
            <a:avLst/>
          </a:prstGeom>
          <a:noFill/>
        </p:spPr>
        <p:txBody>
          <a:bodyPr wrap="square" rtlCol="0">
            <a:spAutoFit/>
          </a:bodyPr>
          <a:lstStyle/>
          <a:p>
            <a:pPr algn="ctr"/>
            <a:r>
              <a:rPr lang="en-US" sz="7200" dirty="0" smtClean="0">
                <a:solidFill>
                  <a:schemeClr val="bg1"/>
                </a:solidFill>
                <a:latin typeface="Berlin Sans FB" panose="020E0602020502020306" pitchFamily="34" charset="0"/>
              </a:rPr>
              <a:t>Siloam</a:t>
            </a:r>
          </a:p>
          <a:p>
            <a:pPr algn="ctr"/>
            <a:r>
              <a:rPr lang="en-US" sz="7200" dirty="0" smtClean="0">
                <a:solidFill>
                  <a:schemeClr val="bg1"/>
                </a:solidFill>
                <a:latin typeface="Berlin Sans FB" panose="020E0602020502020306" pitchFamily="34" charset="0"/>
              </a:rPr>
              <a:t>Inscription </a:t>
            </a:r>
            <a:endParaRPr lang="en-US" sz="72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3589547471"/>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748</Words>
  <Application>Microsoft Office PowerPoint</Application>
  <PresentationFormat>Widescreen</PresentationFormat>
  <Paragraphs>32</Paragraphs>
  <Slides>26</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26</vt:i4>
      </vt:variant>
    </vt:vector>
  </HeadingPairs>
  <TitlesOfParts>
    <vt:vector size="44" baseType="lpstr">
      <vt:lpstr>Andalus</vt:lpstr>
      <vt:lpstr>Arial</vt:lpstr>
      <vt:lpstr>Baskerville Old Face</vt:lpstr>
      <vt:lpstr>Berlin Sans FB</vt:lpstr>
      <vt:lpstr>Berlin Sans FB Demi</vt:lpstr>
      <vt:lpstr>Book Antiqua</vt:lpstr>
      <vt:lpstr>Calibri</vt:lpstr>
      <vt:lpstr>Calibri Light</vt:lpstr>
      <vt:lpstr>Centaur</vt:lpstr>
      <vt:lpstr>Franklin Gothic Book</vt:lpstr>
      <vt:lpstr>Garamond</vt:lpstr>
      <vt:lpstr>Maiandra GD</vt:lpstr>
      <vt:lpstr>Tahoma</vt:lpstr>
      <vt:lpstr>Tunga</vt:lpstr>
      <vt:lpstr>Wingdings 2</vt:lpstr>
      <vt:lpstr>Office Theme</vt:lpstr>
      <vt:lpstr>Technic</vt:lpstr>
      <vt:lpstr>BlackTie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Flavius Josephus  (A.D. 37/38 – A.D. 100)</vt:lpstr>
      <vt:lpstr>PowerPoint Presentation</vt:lpstr>
      <vt:lpstr>Cornelius Tacitus  (A.D. 55 – A.D. 117)</vt:lpstr>
      <vt:lpstr>PowerPoint Presentation</vt:lpstr>
      <vt:lpstr>Seutonius</vt:lpstr>
      <vt:lpstr>Lucian </vt:lpstr>
      <vt:lpstr>Governor Pliny the Younger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Green</dc:creator>
  <cp:lastModifiedBy>Jeremy Green</cp:lastModifiedBy>
  <cp:revision>11</cp:revision>
  <dcterms:created xsi:type="dcterms:W3CDTF">2016-01-17T20:54:19Z</dcterms:created>
  <dcterms:modified xsi:type="dcterms:W3CDTF">2016-01-17T22:51:18Z</dcterms:modified>
</cp:coreProperties>
</file>