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C5FF-E9DC-4CCD-9A7C-9BD2CD8C9266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BB95-D758-4495-91E9-DD2A96DB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8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C5FF-E9DC-4CCD-9A7C-9BD2CD8C9266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BB95-D758-4495-91E9-DD2A96DB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4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C5FF-E9DC-4CCD-9A7C-9BD2CD8C9266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BB95-D758-4495-91E9-DD2A96DB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8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C5FF-E9DC-4CCD-9A7C-9BD2CD8C9266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BB95-D758-4495-91E9-DD2A96DB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6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C5FF-E9DC-4CCD-9A7C-9BD2CD8C9266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BB95-D758-4495-91E9-DD2A96DB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5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C5FF-E9DC-4CCD-9A7C-9BD2CD8C9266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BB95-D758-4495-91E9-DD2A96DB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2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C5FF-E9DC-4CCD-9A7C-9BD2CD8C9266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BB95-D758-4495-91E9-DD2A96DB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C5FF-E9DC-4CCD-9A7C-9BD2CD8C9266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BB95-D758-4495-91E9-DD2A96DB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0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C5FF-E9DC-4CCD-9A7C-9BD2CD8C9266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BB95-D758-4495-91E9-DD2A96DB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1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C5FF-E9DC-4CCD-9A7C-9BD2CD8C9266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BB95-D758-4495-91E9-DD2A96DB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2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C5FF-E9DC-4CCD-9A7C-9BD2CD8C9266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BB95-D758-4495-91E9-DD2A96DB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9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C5FF-E9DC-4CCD-9A7C-9BD2CD8C9266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EBB95-D758-4495-91E9-DD2A96DB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2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18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02" y="0"/>
            <a:ext cx="87893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083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85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87" y="4952"/>
            <a:ext cx="8878441" cy="685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607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4" y="478303"/>
            <a:ext cx="11901263" cy="5950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447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286"/>
            <a:ext cx="12192000" cy="3917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828" y="4783015"/>
            <a:ext cx="11408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Candara" panose="020E0502030303020204" pitchFamily="34" charset="0"/>
              </a:rPr>
              <a:t>2 Corinthians 5:14</a:t>
            </a:r>
          </a:p>
        </p:txBody>
      </p:sp>
    </p:spTree>
    <p:extLst>
      <p:ext uri="{BB962C8B-B14F-4D97-AF65-F5344CB8AC3E}">
        <p14:creationId xmlns:p14="http://schemas.microsoft.com/office/powerpoint/2010/main" val="1518203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Green</dc:creator>
  <cp:lastModifiedBy>Jeremy Green</cp:lastModifiedBy>
  <cp:revision>2</cp:revision>
  <dcterms:created xsi:type="dcterms:W3CDTF">2016-05-15T21:29:20Z</dcterms:created>
  <dcterms:modified xsi:type="dcterms:W3CDTF">2016-05-15T21:37:29Z</dcterms:modified>
</cp:coreProperties>
</file>