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F5BF-29F4-442B-B12F-9660D57E27A8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8CEC-0DDB-4139-9CEA-A6134D05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95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F5BF-29F4-442B-B12F-9660D57E27A8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8CEC-0DDB-4139-9CEA-A6134D05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7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F5BF-29F4-442B-B12F-9660D57E27A8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8CEC-0DDB-4139-9CEA-A6134D05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1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F5BF-29F4-442B-B12F-9660D57E27A8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8CEC-0DDB-4139-9CEA-A6134D05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06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F5BF-29F4-442B-B12F-9660D57E27A8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8CEC-0DDB-4139-9CEA-A6134D05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830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F5BF-29F4-442B-B12F-9660D57E27A8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8CEC-0DDB-4139-9CEA-A6134D05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2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F5BF-29F4-442B-B12F-9660D57E27A8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8CEC-0DDB-4139-9CEA-A6134D05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9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F5BF-29F4-442B-B12F-9660D57E27A8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8CEC-0DDB-4139-9CEA-A6134D05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8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F5BF-29F4-442B-B12F-9660D57E27A8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8CEC-0DDB-4139-9CEA-A6134D05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49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F5BF-29F4-442B-B12F-9660D57E27A8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8CEC-0DDB-4139-9CEA-A6134D05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02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F5BF-29F4-442B-B12F-9660D57E27A8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8CEC-0DDB-4139-9CEA-A6134D05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40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AF5BF-29F4-442B-B12F-9660D57E27A8}" type="datetimeFigureOut">
              <a:rPr lang="en-US" smtClean="0"/>
              <a:t>4/17/2016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78CEC-0DDB-4139-9CEA-A6134D059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3550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45" y="295422"/>
            <a:ext cx="11887200" cy="628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895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197" y="0"/>
            <a:ext cx="104100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828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183" y="0"/>
            <a:ext cx="10176626" cy="675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246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45" y="295422"/>
            <a:ext cx="11887200" cy="628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941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Green</dc:creator>
  <cp:lastModifiedBy>Jeremy Green</cp:lastModifiedBy>
  <cp:revision>8</cp:revision>
  <dcterms:created xsi:type="dcterms:W3CDTF">2016-04-10T19:46:25Z</dcterms:created>
  <dcterms:modified xsi:type="dcterms:W3CDTF">2016-04-17T22:05:45Z</dcterms:modified>
</cp:coreProperties>
</file>